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7" r:id="rId5"/>
    <p:sldId id="261" r:id="rId6"/>
    <p:sldId id="278" r:id="rId7"/>
    <p:sldId id="267" r:id="rId8"/>
    <p:sldId id="281" r:id="rId9"/>
    <p:sldId id="269" r:id="rId10"/>
    <p:sldId id="293" r:id="rId11"/>
    <p:sldId id="282" r:id="rId12"/>
    <p:sldId id="289" r:id="rId13"/>
    <p:sldId id="291" r:id="rId14"/>
    <p:sldId id="284" r:id="rId15"/>
    <p:sldId id="262" r:id="rId16"/>
    <p:sldId id="272" r:id="rId17"/>
    <p:sldId id="292" r:id="rId18"/>
    <p:sldId id="271" r:id="rId19"/>
    <p:sldId id="294" r:id="rId20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9C9E9F"/>
    <a:srgbClr val="2B9E81"/>
    <a:srgbClr val="332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019" autoAdjust="0"/>
    <p:restoredTop sz="94704" autoAdjust="0"/>
  </p:normalViewPr>
  <p:slideViewPr>
    <p:cSldViewPr>
      <p:cViewPr varScale="1">
        <p:scale>
          <a:sx n="115" d="100"/>
          <a:sy n="115" d="100"/>
        </p:scale>
        <p:origin x="15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93F133-225C-4D9F-96A6-BFDF79AE5375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7636948-418B-4110-864A-FC50E9A7C12D}">
      <dgm:prSet phldrT="[Texto]"/>
      <dgm:spPr/>
      <dgm:t>
        <a:bodyPr/>
        <a:lstStyle/>
        <a:p>
          <a:r>
            <a:rPr lang="es-AR" dirty="0" err="1"/>
            <a:t>MATeBA</a:t>
          </a:r>
          <a:endParaRPr lang="es-ES" dirty="0"/>
        </a:p>
      </dgm:t>
    </dgm:pt>
    <dgm:pt modelId="{34D4B3AD-1ABA-4863-A303-BF39ED0EFC83}" type="parTrans" cxnId="{995136FF-3CB7-490D-A674-39BDBD3DCE4A}">
      <dgm:prSet/>
      <dgm:spPr/>
      <dgm:t>
        <a:bodyPr/>
        <a:lstStyle/>
        <a:p>
          <a:endParaRPr lang="es-ES"/>
        </a:p>
      </dgm:t>
    </dgm:pt>
    <dgm:pt modelId="{56263489-3D86-4FEF-A061-43CBCFD9BDC1}" type="sibTrans" cxnId="{995136FF-3CB7-490D-A674-39BDBD3DCE4A}">
      <dgm:prSet/>
      <dgm:spPr/>
      <dgm:t>
        <a:bodyPr/>
        <a:lstStyle/>
        <a:p>
          <a:endParaRPr lang="es-ES"/>
        </a:p>
      </dgm:t>
    </dgm:pt>
    <dgm:pt modelId="{37CB27C1-FADD-4AF4-8D7A-AA6479736116}">
      <dgm:prSet phldrT="[Texto]"/>
      <dgm:spPr/>
      <dgm:t>
        <a:bodyPr/>
        <a:lstStyle/>
        <a:p>
          <a:r>
            <a:rPr lang="es-AR" dirty="0"/>
            <a:t>SIOPEL</a:t>
          </a:r>
          <a:endParaRPr lang="es-ES" dirty="0"/>
        </a:p>
      </dgm:t>
    </dgm:pt>
    <dgm:pt modelId="{A0297C6C-09DA-4B06-93B3-163E520681E1}" type="parTrans" cxnId="{6AE11ABE-5742-4FA4-8B52-553A3EE71C83}">
      <dgm:prSet/>
      <dgm:spPr/>
      <dgm:t>
        <a:bodyPr/>
        <a:lstStyle/>
        <a:p>
          <a:endParaRPr lang="es-ES"/>
        </a:p>
      </dgm:t>
    </dgm:pt>
    <dgm:pt modelId="{D0FD34FE-EEE8-4C7A-A379-25AF0A4BFD8B}" type="sibTrans" cxnId="{6AE11ABE-5742-4FA4-8B52-553A3EE71C83}">
      <dgm:prSet/>
      <dgm:spPr/>
      <dgm:t>
        <a:bodyPr/>
        <a:lstStyle/>
        <a:p>
          <a:endParaRPr lang="es-ES"/>
        </a:p>
      </dgm:t>
    </dgm:pt>
    <dgm:pt modelId="{9F83AB2D-C85B-4B52-A0AA-330A8E51CAA4}">
      <dgm:prSet phldrT="[Texto]"/>
      <dgm:spPr/>
      <dgm:t>
        <a:bodyPr/>
        <a:lstStyle/>
        <a:p>
          <a:r>
            <a:rPr lang="es-AR" dirty="0"/>
            <a:t>PATSYSTEMS</a:t>
          </a:r>
          <a:endParaRPr lang="es-ES" dirty="0"/>
        </a:p>
      </dgm:t>
    </dgm:pt>
    <dgm:pt modelId="{FE2D860B-C48C-40AB-B344-AFE3D94520BA}" type="parTrans" cxnId="{94CC3612-1A17-4C61-BB1B-5B1210177FEE}">
      <dgm:prSet/>
      <dgm:spPr/>
      <dgm:t>
        <a:bodyPr/>
        <a:lstStyle/>
        <a:p>
          <a:endParaRPr lang="es-ES"/>
        </a:p>
      </dgm:t>
    </dgm:pt>
    <dgm:pt modelId="{2AB260E5-4A64-4285-BD03-755354506482}" type="sibTrans" cxnId="{94CC3612-1A17-4C61-BB1B-5B1210177FEE}">
      <dgm:prSet/>
      <dgm:spPr/>
      <dgm:t>
        <a:bodyPr/>
        <a:lstStyle/>
        <a:p>
          <a:endParaRPr lang="es-ES"/>
        </a:p>
      </dgm:t>
    </dgm:pt>
    <dgm:pt modelId="{D1B10A7E-9E9F-46D3-B376-F8EB6F26F360}">
      <dgm:prSet phldrT="[Texto]"/>
      <dgm:spPr/>
      <dgm:t>
        <a:bodyPr/>
        <a:lstStyle/>
        <a:p>
          <a:r>
            <a:rPr lang="es-AR"/>
            <a:t>SIGMA</a:t>
          </a:r>
          <a:endParaRPr lang="es-ES" dirty="0"/>
        </a:p>
      </dgm:t>
    </dgm:pt>
    <dgm:pt modelId="{55572FE0-ABAF-45C4-A9E0-8C735BB8A9E6}" type="parTrans" cxnId="{4C8AEEB0-8A19-4C69-B1F6-D519C93C2F48}">
      <dgm:prSet/>
      <dgm:spPr/>
      <dgm:t>
        <a:bodyPr/>
        <a:lstStyle/>
        <a:p>
          <a:endParaRPr lang="es-ES"/>
        </a:p>
      </dgm:t>
    </dgm:pt>
    <dgm:pt modelId="{94838C7B-3DF6-47F4-9A26-F46E1D8C3189}" type="sibTrans" cxnId="{4C8AEEB0-8A19-4C69-B1F6-D519C93C2F48}">
      <dgm:prSet/>
      <dgm:spPr/>
      <dgm:t>
        <a:bodyPr/>
        <a:lstStyle/>
        <a:p>
          <a:endParaRPr lang="es-ES"/>
        </a:p>
      </dgm:t>
    </dgm:pt>
    <dgm:pt modelId="{E6F24526-17F8-46A7-BA79-958EFDAAE7DF}" type="pres">
      <dgm:prSet presAssocID="{2E93F133-225C-4D9F-96A6-BFDF79AE5375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AR"/>
        </a:p>
      </dgm:t>
    </dgm:pt>
    <dgm:pt modelId="{86B219F0-F462-42A0-8552-D183CF3BF220}" type="pres">
      <dgm:prSet presAssocID="{C7636948-418B-4110-864A-FC50E9A7C12D}" presName="chaos" presStyleCnt="0"/>
      <dgm:spPr/>
    </dgm:pt>
    <dgm:pt modelId="{03DC219F-5076-415E-93B2-DEE753164B40}" type="pres">
      <dgm:prSet presAssocID="{C7636948-418B-4110-864A-FC50E9A7C12D}" presName="parTx1" presStyleLbl="revTx" presStyleIdx="0" presStyleCnt="3"/>
      <dgm:spPr/>
      <dgm:t>
        <a:bodyPr/>
        <a:lstStyle/>
        <a:p>
          <a:endParaRPr lang="es-AR"/>
        </a:p>
      </dgm:t>
    </dgm:pt>
    <dgm:pt modelId="{4E47C813-5B8B-4FD9-9D06-1CBA7DD7E422}" type="pres">
      <dgm:prSet presAssocID="{C7636948-418B-4110-864A-FC50E9A7C12D}" presName="c1" presStyleLbl="node1" presStyleIdx="0" presStyleCnt="19"/>
      <dgm:spPr/>
    </dgm:pt>
    <dgm:pt modelId="{A247B83E-6364-4295-AFB1-8FE3E9189CD0}" type="pres">
      <dgm:prSet presAssocID="{C7636948-418B-4110-864A-FC50E9A7C12D}" presName="c2" presStyleLbl="node1" presStyleIdx="1" presStyleCnt="19"/>
      <dgm:spPr/>
    </dgm:pt>
    <dgm:pt modelId="{1BB8D5AB-F4B3-4697-BA3B-033BE4AE9199}" type="pres">
      <dgm:prSet presAssocID="{C7636948-418B-4110-864A-FC50E9A7C12D}" presName="c3" presStyleLbl="node1" presStyleIdx="2" presStyleCnt="19"/>
      <dgm:spPr/>
    </dgm:pt>
    <dgm:pt modelId="{C54D9828-0516-4E13-ABC6-CFF802D7837A}" type="pres">
      <dgm:prSet presAssocID="{C7636948-418B-4110-864A-FC50E9A7C12D}" presName="c4" presStyleLbl="node1" presStyleIdx="3" presStyleCnt="19"/>
      <dgm:spPr/>
    </dgm:pt>
    <dgm:pt modelId="{9DA0BAB3-5E30-4582-9E6F-AECCC538EAE5}" type="pres">
      <dgm:prSet presAssocID="{C7636948-418B-4110-864A-FC50E9A7C12D}" presName="c5" presStyleLbl="node1" presStyleIdx="4" presStyleCnt="19"/>
      <dgm:spPr/>
    </dgm:pt>
    <dgm:pt modelId="{9A568E26-83B9-4C05-A5BC-7AF27DDCC2E4}" type="pres">
      <dgm:prSet presAssocID="{C7636948-418B-4110-864A-FC50E9A7C12D}" presName="c6" presStyleLbl="node1" presStyleIdx="5" presStyleCnt="19"/>
      <dgm:spPr/>
    </dgm:pt>
    <dgm:pt modelId="{32B9C582-3801-4CB2-B5B0-FC2C3D3D8B84}" type="pres">
      <dgm:prSet presAssocID="{C7636948-418B-4110-864A-FC50E9A7C12D}" presName="c7" presStyleLbl="node1" presStyleIdx="6" presStyleCnt="19"/>
      <dgm:spPr/>
    </dgm:pt>
    <dgm:pt modelId="{C1AA392C-094A-479A-9767-498192CA2C22}" type="pres">
      <dgm:prSet presAssocID="{C7636948-418B-4110-864A-FC50E9A7C12D}" presName="c8" presStyleLbl="node1" presStyleIdx="7" presStyleCnt="19"/>
      <dgm:spPr/>
    </dgm:pt>
    <dgm:pt modelId="{4DC95497-CAC2-416F-8113-4890A1680E17}" type="pres">
      <dgm:prSet presAssocID="{C7636948-418B-4110-864A-FC50E9A7C12D}" presName="c9" presStyleLbl="node1" presStyleIdx="8" presStyleCnt="19"/>
      <dgm:spPr/>
    </dgm:pt>
    <dgm:pt modelId="{2AE7527E-F198-4BF6-BA83-86678E830F99}" type="pres">
      <dgm:prSet presAssocID="{C7636948-418B-4110-864A-FC50E9A7C12D}" presName="c10" presStyleLbl="node1" presStyleIdx="9" presStyleCnt="19"/>
      <dgm:spPr/>
    </dgm:pt>
    <dgm:pt modelId="{34CF45D4-B881-4ED2-B3A0-6AFC2AB4FFCD}" type="pres">
      <dgm:prSet presAssocID="{C7636948-418B-4110-864A-FC50E9A7C12D}" presName="c11" presStyleLbl="node1" presStyleIdx="10" presStyleCnt="19"/>
      <dgm:spPr/>
    </dgm:pt>
    <dgm:pt modelId="{B5622609-3EB0-4274-B29F-D7A1F872E114}" type="pres">
      <dgm:prSet presAssocID="{C7636948-418B-4110-864A-FC50E9A7C12D}" presName="c12" presStyleLbl="node1" presStyleIdx="11" presStyleCnt="19"/>
      <dgm:spPr/>
    </dgm:pt>
    <dgm:pt modelId="{9F824498-356D-47D5-B966-2C1D20905B65}" type="pres">
      <dgm:prSet presAssocID="{C7636948-418B-4110-864A-FC50E9A7C12D}" presName="c13" presStyleLbl="node1" presStyleIdx="12" presStyleCnt="19"/>
      <dgm:spPr/>
    </dgm:pt>
    <dgm:pt modelId="{B2B1998D-D765-40AA-8ABA-25A004C39DEE}" type="pres">
      <dgm:prSet presAssocID="{C7636948-418B-4110-864A-FC50E9A7C12D}" presName="c14" presStyleLbl="node1" presStyleIdx="13" presStyleCnt="19"/>
      <dgm:spPr/>
    </dgm:pt>
    <dgm:pt modelId="{60012798-7261-4FEA-B321-73E9C7CDB451}" type="pres">
      <dgm:prSet presAssocID="{C7636948-418B-4110-864A-FC50E9A7C12D}" presName="c15" presStyleLbl="node1" presStyleIdx="14" presStyleCnt="19"/>
      <dgm:spPr/>
    </dgm:pt>
    <dgm:pt modelId="{5BB52F3C-C728-40A8-A858-7063B8CAE997}" type="pres">
      <dgm:prSet presAssocID="{C7636948-418B-4110-864A-FC50E9A7C12D}" presName="c16" presStyleLbl="node1" presStyleIdx="15" presStyleCnt="19"/>
      <dgm:spPr/>
    </dgm:pt>
    <dgm:pt modelId="{1B4D7197-2379-4209-BA9E-3D2ADFEE9DAD}" type="pres">
      <dgm:prSet presAssocID="{C7636948-418B-4110-864A-FC50E9A7C12D}" presName="c17" presStyleLbl="node1" presStyleIdx="16" presStyleCnt="19"/>
      <dgm:spPr/>
    </dgm:pt>
    <dgm:pt modelId="{98622FDC-78CF-45C4-A842-2C54299BA456}" type="pres">
      <dgm:prSet presAssocID="{C7636948-418B-4110-864A-FC50E9A7C12D}" presName="c18" presStyleLbl="node1" presStyleIdx="17" presStyleCnt="19"/>
      <dgm:spPr/>
    </dgm:pt>
    <dgm:pt modelId="{6DC6983E-FE5E-49B6-B901-B7264C129437}" type="pres">
      <dgm:prSet presAssocID="{56263489-3D86-4FEF-A061-43CBCFD9BDC1}" presName="chevronComposite1" presStyleCnt="0"/>
      <dgm:spPr/>
    </dgm:pt>
    <dgm:pt modelId="{E1AFF0D8-39D3-424E-A425-CBB0C2330A47}" type="pres">
      <dgm:prSet presAssocID="{56263489-3D86-4FEF-A061-43CBCFD9BDC1}" presName="chevron1" presStyleLbl="sibTrans2D1" presStyleIdx="0" presStyleCnt="3"/>
      <dgm:spPr/>
    </dgm:pt>
    <dgm:pt modelId="{DD1BEABB-97AA-47F9-80C3-C5D6A1BB76AF}" type="pres">
      <dgm:prSet presAssocID="{56263489-3D86-4FEF-A061-43CBCFD9BDC1}" presName="spChevron1" presStyleCnt="0"/>
      <dgm:spPr/>
    </dgm:pt>
    <dgm:pt modelId="{925780AC-245B-4B24-B716-095AC293CD25}" type="pres">
      <dgm:prSet presAssocID="{37CB27C1-FADD-4AF4-8D7A-AA6479736116}" presName="middle" presStyleCnt="0"/>
      <dgm:spPr/>
    </dgm:pt>
    <dgm:pt modelId="{2A9DB7EA-8D28-41BE-8523-3C9256AAF3D1}" type="pres">
      <dgm:prSet presAssocID="{37CB27C1-FADD-4AF4-8D7A-AA6479736116}" presName="parTxMid" presStyleLbl="revTx" presStyleIdx="1" presStyleCnt="3"/>
      <dgm:spPr/>
      <dgm:t>
        <a:bodyPr/>
        <a:lstStyle/>
        <a:p>
          <a:endParaRPr lang="es-AR"/>
        </a:p>
      </dgm:t>
    </dgm:pt>
    <dgm:pt modelId="{DB0FC319-22C8-40E3-A99A-FC1F6A01F05B}" type="pres">
      <dgm:prSet presAssocID="{37CB27C1-FADD-4AF4-8D7A-AA6479736116}" presName="spMid" presStyleCnt="0"/>
      <dgm:spPr/>
    </dgm:pt>
    <dgm:pt modelId="{4C274E39-ADAA-4032-80DC-48671076E75A}" type="pres">
      <dgm:prSet presAssocID="{D0FD34FE-EEE8-4C7A-A379-25AF0A4BFD8B}" presName="chevronComposite1" presStyleCnt="0"/>
      <dgm:spPr/>
    </dgm:pt>
    <dgm:pt modelId="{0FF900FC-AE61-41F9-909D-758136BA02F9}" type="pres">
      <dgm:prSet presAssocID="{D0FD34FE-EEE8-4C7A-A379-25AF0A4BFD8B}" presName="chevron1" presStyleLbl="sibTrans2D1" presStyleIdx="1" presStyleCnt="3"/>
      <dgm:spPr/>
    </dgm:pt>
    <dgm:pt modelId="{480822D0-C450-4C59-B840-F06D1DEBCA01}" type="pres">
      <dgm:prSet presAssocID="{D0FD34FE-EEE8-4C7A-A379-25AF0A4BFD8B}" presName="spChevron1" presStyleCnt="0"/>
      <dgm:spPr/>
    </dgm:pt>
    <dgm:pt modelId="{6ECC64CD-D5BA-49D2-9353-3F7639A4F08C}" type="pres">
      <dgm:prSet presAssocID="{9F83AB2D-C85B-4B52-A0AA-330A8E51CAA4}" presName="middle" presStyleCnt="0"/>
      <dgm:spPr/>
    </dgm:pt>
    <dgm:pt modelId="{2D7FE3DD-CBE2-42AF-80AA-E0CB550A848B}" type="pres">
      <dgm:prSet presAssocID="{9F83AB2D-C85B-4B52-A0AA-330A8E51CAA4}" presName="parTxMid" presStyleLbl="revTx" presStyleIdx="2" presStyleCnt="3"/>
      <dgm:spPr/>
      <dgm:t>
        <a:bodyPr/>
        <a:lstStyle/>
        <a:p>
          <a:endParaRPr lang="es-AR"/>
        </a:p>
      </dgm:t>
    </dgm:pt>
    <dgm:pt modelId="{10037DD1-6575-44DF-89C4-596781218482}" type="pres">
      <dgm:prSet presAssocID="{9F83AB2D-C85B-4B52-A0AA-330A8E51CAA4}" presName="spMid" presStyleCnt="0"/>
      <dgm:spPr/>
    </dgm:pt>
    <dgm:pt modelId="{7CFF99C8-935B-40A3-9E91-C5400EFDD39E}" type="pres">
      <dgm:prSet presAssocID="{2AB260E5-4A64-4285-BD03-755354506482}" presName="chevronComposite1" presStyleCnt="0"/>
      <dgm:spPr/>
    </dgm:pt>
    <dgm:pt modelId="{44471C4E-6BED-40BA-9828-1AEF15DADA60}" type="pres">
      <dgm:prSet presAssocID="{2AB260E5-4A64-4285-BD03-755354506482}" presName="chevron1" presStyleLbl="sibTrans2D1" presStyleIdx="2" presStyleCnt="3"/>
      <dgm:spPr/>
    </dgm:pt>
    <dgm:pt modelId="{9C59AB79-B2F0-4695-82C4-217E3FD63D56}" type="pres">
      <dgm:prSet presAssocID="{2AB260E5-4A64-4285-BD03-755354506482}" presName="spChevron1" presStyleCnt="0"/>
      <dgm:spPr/>
    </dgm:pt>
    <dgm:pt modelId="{0304C7F3-D1D3-44E4-870F-557BE7476F65}" type="pres">
      <dgm:prSet presAssocID="{D1B10A7E-9E9F-46D3-B376-F8EB6F26F360}" presName="last" presStyleCnt="0"/>
      <dgm:spPr/>
    </dgm:pt>
    <dgm:pt modelId="{08F0F80C-3B33-4C38-BA96-DC4CDF6D2FD6}" type="pres">
      <dgm:prSet presAssocID="{D1B10A7E-9E9F-46D3-B376-F8EB6F26F360}" presName="circleTx" presStyleLbl="node1" presStyleIdx="18" presStyleCnt="19"/>
      <dgm:spPr/>
      <dgm:t>
        <a:bodyPr/>
        <a:lstStyle/>
        <a:p>
          <a:endParaRPr lang="es-AR"/>
        </a:p>
      </dgm:t>
    </dgm:pt>
    <dgm:pt modelId="{15342971-887A-40B9-BDDE-F858747A2AC4}" type="pres">
      <dgm:prSet presAssocID="{D1B10A7E-9E9F-46D3-B376-F8EB6F26F360}" presName="spN" presStyleCnt="0"/>
      <dgm:spPr/>
    </dgm:pt>
  </dgm:ptLst>
  <dgm:cxnLst>
    <dgm:cxn modelId="{88C9E611-5F9A-4BEF-BC0A-E303B34075D8}" type="presOf" srcId="{9F83AB2D-C85B-4B52-A0AA-330A8E51CAA4}" destId="{2D7FE3DD-CBE2-42AF-80AA-E0CB550A848B}" srcOrd="0" destOrd="0" presId="urn:microsoft.com/office/officeart/2009/3/layout/RandomtoResultProcess"/>
    <dgm:cxn modelId="{C0B36081-33D5-43A1-A6E5-B298553BD8E1}" type="presOf" srcId="{D1B10A7E-9E9F-46D3-B376-F8EB6F26F360}" destId="{08F0F80C-3B33-4C38-BA96-DC4CDF6D2FD6}" srcOrd="0" destOrd="0" presId="urn:microsoft.com/office/officeart/2009/3/layout/RandomtoResultProcess"/>
    <dgm:cxn modelId="{94CC3612-1A17-4C61-BB1B-5B1210177FEE}" srcId="{2E93F133-225C-4D9F-96A6-BFDF79AE5375}" destId="{9F83AB2D-C85B-4B52-A0AA-330A8E51CAA4}" srcOrd="2" destOrd="0" parTransId="{FE2D860B-C48C-40AB-B344-AFE3D94520BA}" sibTransId="{2AB260E5-4A64-4285-BD03-755354506482}"/>
    <dgm:cxn modelId="{2E7AF562-CF41-4209-BA3F-DA9F8B178373}" type="presOf" srcId="{C7636948-418B-4110-864A-FC50E9A7C12D}" destId="{03DC219F-5076-415E-93B2-DEE753164B40}" srcOrd="0" destOrd="0" presId="urn:microsoft.com/office/officeart/2009/3/layout/RandomtoResultProcess"/>
    <dgm:cxn modelId="{6AE11ABE-5742-4FA4-8B52-553A3EE71C83}" srcId="{2E93F133-225C-4D9F-96A6-BFDF79AE5375}" destId="{37CB27C1-FADD-4AF4-8D7A-AA6479736116}" srcOrd="1" destOrd="0" parTransId="{A0297C6C-09DA-4B06-93B3-163E520681E1}" sibTransId="{D0FD34FE-EEE8-4C7A-A379-25AF0A4BFD8B}"/>
    <dgm:cxn modelId="{4C8AEEB0-8A19-4C69-B1F6-D519C93C2F48}" srcId="{2E93F133-225C-4D9F-96A6-BFDF79AE5375}" destId="{D1B10A7E-9E9F-46D3-B376-F8EB6F26F360}" srcOrd="3" destOrd="0" parTransId="{55572FE0-ABAF-45C4-A9E0-8C735BB8A9E6}" sibTransId="{94838C7B-3DF6-47F4-9A26-F46E1D8C3189}"/>
    <dgm:cxn modelId="{3458ADB8-32E3-4ADC-91CF-39F1AA37D847}" type="presOf" srcId="{37CB27C1-FADD-4AF4-8D7A-AA6479736116}" destId="{2A9DB7EA-8D28-41BE-8523-3C9256AAF3D1}" srcOrd="0" destOrd="0" presId="urn:microsoft.com/office/officeart/2009/3/layout/RandomtoResultProcess"/>
    <dgm:cxn modelId="{FF9A0F79-98BC-442D-BAD3-19128BE3461F}" type="presOf" srcId="{2E93F133-225C-4D9F-96A6-BFDF79AE5375}" destId="{E6F24526-17F8-46A7-BA79-958EFDAAE7DF}" srcOrd="0" destOrd="0" presId="urn:microsoft.com/office/officeart/2009/3/layout/RandomtoResultProcess"/>
    <dgm:cxn modelId="{995136FF-3CB7-490D-A674-39BDBD3DCE4A}" srcId="{2E93F133-225C-4D9F-96A6-BFDF79AE5375}" destId="{C7636948-418B-4110-864A-FC50E9A7C12D}" srcOrd="0" destOrd="0" parTransId="{34D4B3AD-1ABA-4863-A303-BF39ED0EFC83}" sibTransId="{56263489-3D86-4FEF-A061-43CBCFD9BDC1}"/>
    <dgm:cxn modelId="{E8986161-7DC4-46A9-8482-455D81FF3F29}" type="presParOf" srcId="{E6F24526-17F8-46A7-BA79-958EFDAAE7DF}" destId="{86B219F0-F462-42A0-8552-D183CF3BF220}" srcOrd="0" destOrd="0" presId="urn:microsoft.com/office/officeart/2009/3/layout/RandomtoResultProcess"/>
    <dgm:cxn modelId="{5E887B6A-7FBB-4E21-9F15-221CB3AD1D91}" type="presParOf" srcId="{86B219F0-F462-42A0-8552-D183CF3BF220}" destId="{03DC219F-5076-415E-93B2-DEE753164B40}" srcOrd="0" destOrd="0" presId="urn:microsoft.com/office/officeart/2009/3/layout/RandomtoResultProcess"/>
    <dgm:cxn modelId="{3603F689-86D3-435C-A45B-785EE9BD0175}" type="presParOf" srcId="{86B219F0-F462-42A0-8552-D183CF3BF220}" destId="{4E47C813-5B8B-4FD9-9D06-1CBA7DD7E422}" srcOrd="1" destOrd="0" presId="urn:microsoft.com/office/officeart/2009/3/layout/RandomtoResultProcess"/>
    <dgm:cxn modelId="{F89423DC-3FDA-472A-881E-D8F4DD6EFE07}" type="presParOf" srcId="{86B219F0-F462-42A0-8552-D183CF3BF220}" destId="{A247B83E-6364-4295-AFB1-8FE3E9189CD0}" srcOrd="2" destOrd="0" presId="urn:microsoft.com/office/officeart/2009/3/layout/RandomtoResultProcess"/>
    <dgm:cxn modelId="{E2887D29-803D-4D38-8374-33DF028CF0EC}" type="presParOf" srcId="{86B219F0-F462-42A0-8552-D183CF3BF220}" destId="{1BB8D5AB-F4B3-4697-BA3B-033BE4AE9199}" srcOrd="3" destOrd="0" presId="urn:microsoft.com/office/officeart/2009/3/layout/RandomtoResultProcess"/>
    <dgm:cxn modelId="{E1B0B668-0094-4686-8E33-35A1399D452E}" type="presParOf" srcId="{86B219F0-F462-42A0-8552-D183CF3BF220}" destId="{C54D9828-0516-4E13-ABC6-CFF802D7837A}" srcOrd="4" destOrd="0" presId="urn:microsoft.com/office/officeart/2009/3/layout/RandomtoResultProcess"/>
    <dgm:cxn modelId="{A9B45674-0FE1-46C6-9CB9-158B3BC6D81E}" type="presParOf" srcId="{86B219F0-F462-42A0-8552-D183CF3BF220}" destId="{9DA0BAB3-5E30-4582-9E6F-AECCC538EAE5}" srcOrd="5" destOrd="0" presId="urn:microsoft.com/office/officeart/2009/3/layout/RandomtoResultProcess"/>
    <dgm:cxn modelId="{8BF3FBAB-6319-451D-9DB6-CFDD957CC2D2}" type="presParOf" srcId="{86B219F0-F462-42A0-8552-D183CF3BF220}" destId="{9A568E26-83B9-4C05-A5BC-7AF27DDCC2E4}" srcOrd="6" destOrd="0" presId="urn:microsoft.com/office/officeart/2009/3/layout/RandomtoResultProcess"/>
    <dgm:cxn modelId="{EB420D84-0978-43FD-A1FE-478B9027A94F}" type="presParOf" srcId="{86B219F0-F462-42A0-8552-D183CF3BF220}" destId="{32B9C582-3801-4CB2-B5B0-FC2C3D3D8B84}" srcOrd="7" destOrd="0" presId="urn:microsoft.com/office/officeart/2009/3/layout/RandomtoResultProcess"/>
    <dgm:cxn modelId="{570C6A6F-EC57-4959-A5F7-E28093F8F843}" type="presParOf" srcId="{86B219F0-F462-42A0-8552-D183CF3BF220}" destId="{C1AA392C-094A-479A-9767-498192CA2C22}" srcOrd="8" destOrd="0" presId="urn:microsoft.com/office/officeart/2009/3/layout/RandomtoResultProcess"/>
    <dgm:cxn modelId="{B62B7FCB-9D31-4DA4-9A35-CBC50B164200}" type="presParOf" srcId="{86B219F0-F462-42A0-8552-D183CF3BF220}" destId="{4DC95497-CAC2-416F-8113-4890A1680E17}" srcOrd="9" destOrd="0" presId="urn:microsoft.com/office/officeart/2009/3/layout/RandomtoResultProcess"/>
    <dgm:cxn modelId="{4B67B14B-9AB5-4424-A851-356EC076E7C3}" type="presParOf" srcId="{86B219F0-F462-42A0-8552-D183CF3BF220}" destId="{2AE7527E-F198-4BF6-BA83-86678E830F99}" srcOrd="10" destOrd="0" presId="urn:microsoft.com/office/officeart/2009/3/layout/RandomtoResultProcess"/>
    <dgm:cxn modelId="{A3D76807-BED8-42EE-8637-EBE73F961230}" type="presParOf" srcId="{86B219F0-F462-42A0-8552-D183CF3BF220}" destId="{34CF45D4-B881-4ED2-B3A0-6AFC2AB4FFCD}" srcOrd="11" destOrd="0" presId="urn:microsoft.com/office/officeart/2009/3/layout/RandomtoResultProcess"/>
    <dgm:cxn modelId="{391221D7-720E-4126-B152-E52988EBF1C8}" type="presParOf" srcId="{86B219F0-F462-42A0-8552-D183CF3BF220}" destId="{B5622609-3EB0-4274-B29F-D7A1F872E114}" srcOrd="12" destOrd="0" presId="urn:microsoft.com/office/officeart/2009/3/layout/RandomtoResultProcess"/>
    <dgm:cxn modelId="{2F76E4CD-EB9E-455B-B706-BA4733D0AE70}" type="presParOf" srcId="{86B219F0-F462-42A0-8552-D183CF3BF220}" destId="{9F824498-356D-47D5-B966-2C1D20905B65}" srcOrd="13" destOrd="0" presId="urn:microsoft.com/office/officeart/2009/3/layout/RandomtoResultProcess"/>
    <dgm:cxn modelId="{B1779126-6FFC-4665-95B3-EB23721FF091}" type="presParOf" srcId="{86B219F0-F462-42A0-8552-D183CF3BF220}" destId="{B2B1998D-D765-40AA-8ABA-25A004C39DEE}" srcOrd="14" destOrd="0" presId="urn:microsoft.com/office/officeart/2009/3/layout/RandomtoResultProcess"/>
    <dgm:cxn modelId="{5B452605-60A4-43F8-AC4A-561D17B43269}" type="presParOf" srcId="{86B219F0-F462-42A0-8552-D183CF3BF220}" destId="{60012798-7261-4FEA-B321-73E9C7CDB451}" srcOrd="15" destOrd="0" presId="urn:microsoft.com/office/officeart/2009/3/layout/RandomtoResultProcess"/>
    <dgm:cxn modelId="{989C81A7-2C73-4B08-B626-FA2BF020A413}" type="presParOf" srcId="{86B219F0-F462-42A0-8552-D183CF3BF220}" destId="{5BB52F3C-C728-40A8-A858-7063B8CAE997}" srcOrd="16" destOrd="0" presId="urn:microsoft.com/office/officeart/2009/3/layout/RandomtoResultProcess"/>
    <dgm:cxn modelId="{7A64DFE5-250E-4BB9-A5E3-B284E03A5647}" type="presParOf" srcId="{86B219F0-F462-42A0-8552-D183CF3BF220}" destId="{1B4D7197-2379-4209-BA9E-3D2ADFEE9DAD}" srcOrd="17" destOrd="0" presId="urn:microsoft.com/office/officeart/2009/3/layout/RandomtoResultProcess"/>
    <dgm:cxn modelId="{EF8008A7-70E7-4BE2-8B16-B486712247EA}" type="presParOf" srcId="{86B219F0-F462-42A0-8552-D183CF3BF220}" destId="{98622FDC-78CF-45C4-A842-2C54299BA456}" srcOrd="18" destOrd="0" presId="urn:microsoft.com/office/officeart/2009/3/layout/RandomtoResultProcess"/>
    <dgm:cxn modelId="{E3D0E978-4686-4784-8701-D363173570EB}" type="presParOf" srcId="{E6F24526-17F8-46A7-BA79-958EFDAAE7DF}" destId="{6DC6983E-FE5E-49B6-B901-B7264C129437}" srcOrd="1" destOrd="0" presId="urn:microsoft.com/office/officeart/2009/3/layout/RandomtoResultProcess"/>
    <dgm:cxn modelId="{AC9A1137-4AD4-403D-946C-2D1F2B5E72E2}" type="presParOf" srcId="{6DC6983E-FE5E-49B6-B901-B7264C129437}" destId="{E1AFF0D8-39D3-424E-A425-CBB0C2330A47}" srcOrd="0" destOrd="0" presId="urn:microsoft.com/office/officeart/2009/3/layout/RandomtoResultProcess"/>
    <dgm:cxn modelId="{21E2076B-22E2-471C-8F54-FE3B5225AF9A}" type="presParOf" srcId="{6DC6983E-FE5E-49B6-B901-B7264C129437}" destId="{DD1BEABB-97AA-47F9-80C3-C5D6A1BB76AF}" srcOrd="1" destOrd="0" presId="urn:microsoft.com/office/officeart/2009/3/layout/RandomtoResultProcess"/>
    <dgm:cxn modelId="{8EF167A5-6059-4359-A4FD-4B52FC2482B4}" type="presParOf" srcId="{E6F24526-17F8-46A7-BA79-958EFDAAE7DF}" destId="{925780AC-245B-4B24-B716-095AC293CD25}" srcOrd="2" destOrd="0" presId="urn:microsoft.com/office/officeart/2009/3/layout/RandomtoResultProcess"/>
    <dgm:cxn modelId="{D5405DBD-7C2E-4DF4-A01D-4D056732B969}" type="presParOf" srcId="{925780AC-245B-4B24-B716-095AC293CD25}" destId="{2A9DB7EA-8D28-41BE-8523-3C9256AAF3D1}" srcOrd="0" destOrd="0" presId="urn:microsoft.com/office/officeart/2009/3/layout/RandomtoResultProcess"/>
    <dgm:cxn modelId="{CCE153F2-66CD-4B1B-AE0A-480773CCBE86}" type="presParOf" srcId="{925780AC-245B-4B24-B716-095AC293CD25}" destId="{DB0FC319-22C8-40E3-A99A-FC1F6A01F05B}" srcOrd="1" destOrd="0" presId="urn:microsoft.com/office/officeart/2009/3/layout/RandomtoResultProcess"/>
    <dgm:cxn modelId="{92F5CB8C-5883-47FE-8C75-51EFC7B64B1A}" type="presParOf" srcId="{E6F24526-17F8-46A7-BA79-958EFDAAE7DF}" destId="{4C274E39-ADAA-4032-80DC-48671076E75A}" srcOrd="3" destOrd="0" presId="urn:microsoft.com/office/officeart/2009/3/layout/RandomtoResultProcess"/>
    <dgm:cxn modelId="{B76B9167-F380-401E-9D28-E5ECD4572590}" type="presParOf" srcId="{4C274E39-ADAA-4032-80DC-48671076E75A}" destId="{0FF900FC-AE61-41F9-909D-758136BA02F9}" srcOrd="0" destOrd="0" presId="urn:microsoft.com/office/officeart/2009/3/layout/RandomtoResultProcess"/>
    <dgm:cxn modelId="{EF0307EC-76BE-41EB-92F4-331487A37F99}" type="presParOf" srcId="{4C274E39-ADAA-4032-80DC-48671076E75A}" destId="{480822D0-C450-4C59-B840-F06D1DEBCA01}" srcOrd="1" destOrd="0" presId="urn:microsoft.com/office/officeart/2009/3/layout/RandomtoResultProcess"/>
    <dgm:cxn modelId="{3419D4FA-8DFA-4C59-9BAE-46B1E6CB31E2}" type="presParOf" srcId="{E6F24526-17F8-46A7-BA79-958EFDAAE7DF}" destId="{6ECC64CD-D5BA-49D2-9353-3F7639A4F08C}" srcOrd="4" destOrd="0" presId="urn:microsoft.com/office/officeart/2009/3/layout/RandomtoResultProcess"/>
    <dgm:cxn modelId="{8AA98579-EA84-4133-BFD4-ACCD8CDBB8FD}" type="presParOf" srcId="{6ECC64CD-D5BA-49D2-9353-3F7639A4F08C}" destId="{2D7FE3DD-CBE2-42AF-80AA-E0CB550A848B}" srcOrd="0" destOrd="0" presId="urn:microsoft.com/office/officeart/2009/3/layout/RandomtoResultProcess"/>
    <dgm:cxn modelId="{CBAE740F-7E20-4B88-9EFA-5448EBB86A6A}" type="presParOf" srcId="{6ECC64CD-D5BA-49D2-9353-3F7639A4F08C}" destId="{10037DD1-6575-44DF-89C4-596781218482}" srcOrd="1" destOrd="0" presId="urn:microsoft.com/office/officeart/2009/3/layout/RandomtoResultProcess"/>
    <dgm:cxn modelId="{8454147B-267C-4815-BC7F-7952B2AAC0A2}" type="presParOf" srcId="{E6F24526-17F8-46A7-BA79-958EFDAAE7DF}" destId="{7CFF99C8-935B-40A3-9E91-C5400EFDD39E}" srcOrd="5" destOrd="0" presId="urn:microsoft.com/office/officeart/2009/3/layout/RandomtoResultProcess"/>
    <dgm:cxn modelId="{AB1D0A84-2D35-4062-AA26-48432C6E208C}" type="presParOf" srcId="{7CFF99C8-935B-40A3-9E91-C5400EFDD39E}" destId="{44471C4E-6BED-40BA-9828-1AEF15DADA60}" srcOrd="0" destOrd="0" presId="urn:microsoft.com/office/officeart/2009/3/layout/RandomtoResultProcess"/>
    <dgm:cxn modelId="{F6ECD9D8-7B81-4A9F-B04C-BCC48BCB5713}" type="presParOf" srcId="{7CFF99C8-935B-40A3-9E91-C5400EFDD39E}" destId="{9C59AB79-B2F0-4695-82C4-217E3FD63D56}" srcOrd="1" destOrd="0" presId="urn:microsoft.com/office/officeart/2009/3/layout/RandomtoResultProcess"/>
    <dgm:cxn modelId="{ECE1D658-D573-4633-B719-BEA5970D4AEE}" type="presParOf" srcId="{E6F24526-17F8-46A7-BA79-958EFDAAE7DF}" destId="{0304C7F3-D1D3-44E4-870F-557BE7476F65}" srcOrd="6" destOrd="0" presId="urn:microsoft.com/office/officeart/2009/3/layout/RandomtoResultProcess"/>
    <dgm:cxn modelId="{54CFA6B0-180C-43B6-824F-119D02DBEE1B}" type="presParOf" srcId="{0304C7F3-D1D3-44E4-870F-557BE7476F65}" destId="{08F0F80C-3B33-4C38-BA96-DC4CDF6D2FD6}" srcOrd="0" destOrd="0" presId="urn:microsoft.com/office/officeart/2009/3/layout/RandomtoResultProcess"/>
    <dgm:cxn modelId="{12E6E50F-47A4-454F-8A51-1CEEDD0F4CEE}" type="presParOf" srcId="{0304C7F3-D1D3-44E4-870F-557BE7476F65}" destId="{15342971-887A-40B9-BDDE-F858747A2AC4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93F133-225C-4D9F-96A6-BFDF79AE5375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7636948-418B-4110-864A-FC50E9A7C12D}">
      <dgm:prSet phldrT="[Texto]"/>
      <dgm:spPr/>
      <dgm:t>
        <a:bodyPr/>
        <a:lstStyle/>
        <a:p>
          <a:r>
            <a:rPr lang="es-AR" dirty="0" err="1"/>
            <a:t>eMATeBA</a:t>
          </a:r>
          <a:endParaRPr lang="es-ES" dirty="0"/>
        </a:p>
      </dgm:t>
    </dgm:pt>
    <dgm:pt modelId="{34D4B3AD-1ABA-4863-A303-BF39ED0EFC83}" type="parTrans" cxnId="{995136FF-3CB7-490D-A674-39BDBD3DCE4A}">
      <dgm:prSet/>
      <dgm:spPr/>
      <dgm:t>
        <a:bodyPr/>
        <a:lstStyle/>
        <a:p>
          <a:endParaRPr lang="es-ES"/>
        </a:p>
      </dgm:t>
    </dgm:pt>
    <dgm:pt modelId="{56263489-3D86-4FEF-A061-43CBCFD9BDC1}" type="sibTrans" cxnId="{995136FF-3CB7-490D-A674-39BDBD3DCE4A}">
      <dgm:prSet/>
      <dgm:spPr/>
      <dgm:t>
        <a:bodyPr/>
        <a:lstStyle/>
        <a:p>
          <a:endParaRPr lang="es-ES"/>
        </a:p>
      </dgm:t>
    </dgm:pt>
    <dgm:pt modelId="{37CB27C1-FADD-4AF4-8D7A-AA6479736116}">
      <dgm:prSet phldrT="[Texto]"/>
      <dgm:spPr/>
      <dgm:t>
        <a:bodyPr/>
        <a:lstStyle/>
        <a:p>
          <a:r>
            <a:rPr lang="es-AR" dirty="0"/>
            <a:t>SIOPEL</a:t>
          </a:r>
          <a:endParaRPr lang="es-ES" dirty="0"/>
        </a:p>
      </dgm:t>
    </dgm:pt>
    <dgm:pt modelId="{A0297C6C-09DA-4B06-93B3-163E520681E1}" type="parTrans" cxnId="{6AE11ABE-5742-4FA4-8B52-553A3EE71C83}">
      <dgm:prSet/>
      <dgm:spPr/>
      <dgm:t>
        <a:bodyPr/>
        <a:lstStyle/>
        <a:p>
          <a:endParaRPr lang="es-ES"/>
        </a:p>
      </dgm:t>
    </dgm:pt>
    <dgm:pt modelId="{D0FD34FE-EEE8-4C7A-A379-25AF0A4BFD8B}" type="sibTrans" cxnId="{6AE11ABE-5742-4FA4-8B52-553A3EE71C83}">
      <dgm:prSet/>
      <dgm:spPr/>
      <dgm:t>
        <a:bodyPr/>
        <a:lstStyle/>
        <a:p>
          <a:endParaRPr lang="es-ES"/>
        </a:p>
      </dgm:t>
    </dgm:pt>
    <dgm:pt modelId="{9F83AB2D-C85B-4B52-A0AA-330A8E51CAA4}">
      <dgm:prSet phldrT="[Texto]"/>
      <dgm:spPr/>
      <dgm:t>
        <a:bodyPr/>
        <a:lstStyle/>
        <a:p>
          <a:r>
            <a:rPr lang="es-AR" dirty="0"/>
            <a:t>PATSYSTEMS</a:t>
          </a:r>
          <a:endParaRPr lang="es-ES" dirty="0"/>
        </a:p>
      </dgm:t>
    </dgm:pt>
    <dgm:pt modelId="{FE2D860B-C48C-40AB-B344-AFE3D94520BA}" type="parTrans" cxnId="{94CC3612-1A17-4C61-BB1B-5B1210177FEE}">
      <dgm:prSet/>
      <dgm:spPr/>
      <dgm:t>
        <a:bodyPr/>
        <a:lstStyle/>
        <a:p>
          <a:endParaRPr lang="es-ES"/>
        </a:p>
      </dgm:t>
    </dgm:pt>
    <dgm:pt modelId="{2AB260E5-4A64-4285-BD03-755354506482}" type="sibTrans" cxnId="{94CC3612-1A17-4C61-BB1B-5B1210177FEE}">
      <dgm:prSet/>
      <dgm:spPr/>
      <dgm:t>
        <a:bodyPr/>
        <a:lstStyle/>
        <a:p>
          <a:endParaRPr lang="es-ES"/>
        </a:p>
      </dgm:t>
    </dgm:pt>
    <dgm:pt modelId="{D1B10A7E-9E9F-46D3-B376-F8EB6F26F360}">
      <dgm:prSet phldrT="[Texto]"/>
      <dgm:spPr/>
      <dgm:t>
        <a:bodyPr/>
        <a:lstStyle/>
        <a:p>
          <a:r>
            <a:rPr lang="es-AR"/>
            <a:t>SIGMA</a:t>
          </a:r>
          <a:endParaRPr lang="es-ES" dirty="0"/>
        </a:p>
      </dgm:t>
    </dgm:pt>
    <dgm:pt modelId="{55572FE0-ABAF-45C4-A9E0-8C735BB8A9E6}" type="parTrans" cxnId="{4C8AEEB0-8A19-4C69-B1F6-D519C93C2F48}">
      <dgm:prSet/>
      <dgm:spPr/>
      <dgm:t>
        <a:bodyPr/>
        <a:lstStyle/>
        <a:p>
          <a:endParaRPr lang="es-ES"/>
        </a:p>
      </dgm:t>
    </dgm:pt>
    <dgm:pt modelId="{94838C7B-3DF6-47F4-9A26-F46E1D8C3189}" type="sibTrans" cxnId="{4C8AEEB0-8A19-4C69-B1F6-D519C93C2F48}">
      <dgm:prSet/>
      <dgm:spPr/>
      <dgm:t>
        <a:bodyPr/>
        <a:lstStyle/>
        <a:p>
          <a:endParaRPr lang="es-ES"/>
        </a:p>
      </dgm:t>
    </dgm:pt>
    <dgm:pt modelId="{E6F24526-17F8-46A7-BA79-958EFDAAE7DF}" type="pres">
      <dgm:prSet presAssocID="{2E93F133-225C-4D9F-96A6-BFDF79AE5375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AR"/>
        </a:p>
      </dgm:t>
    </dgm:pt>
    <dgm:pt modelId="{86B219F0-F462-42A0-8552-D183CF3BF220}" type="pres">
      <dgm:prSet presAssocID="{C7636948-418B-4110-864A-FC50E9A7C12D}" presName="chaos" presStyleCnt="0"/>
      <dgm:spPr/>
    </dgm:pt>
    <dgm:pt modelId="{03DC219F-5076-415E-93B2-DEE753164B40}" type="pres">
      <dgm:prSet presAssocID="{C7636948-418B-4110-864A-FC50E9A7C12D}" presName="parTx1" presStyleLbl="revTx" presStyleIdx="0" presStyleCnt="3"/>
      <dgm:spPr/>
      <dgm:t>
        <a:bodyPr/>
        <a:lstStyle/>
        <a:p>
          <a:endParaRPr lang="es-AR"/>
        </a:p>
      </dgm:t>
    </dgm:pt>
    <dgm:pt modelId="{4E47C813-5B8B-4FD9-9D06-1CBA7DD7E422}" type="pres">
      <dgm:prSet presAssocID="{C7636948-418B-4110-864A-FC50E9A7C12D}" presName="c1" presStyleLbl="node1" presStyleIdx="0" presStyleCnt="19"/>
      <dgm:spPr/>
    </dgm:pt>
    <dgm:pt modelId="{A247B83E-6364-4295-AFB1-8FE3E9189CD0}" type="pres">
      <dgm:prSet presAssocID="{C7636948-418B-4110-864A-FC50E9A7C12D}" presName="c2" presStyleLbl="node1" presStyleIdx="1" presStyleCnt="19"/>
      <dgm:spPr/>
    </dgm:pt>
    <dgm:pt modelId="{1BB8D5AB-F4B3-4697-BA3B-033BE4AE9199}" type="pres">
      <dgm:prSet presAssocID="{C7636948-418B-4110-864A-FC50E9A7C12D}" presName="c3" presStyleLbl="node1" presStyleIdx="2" presStyleCnt="19"/>
      <dgm:spPr/>
    </dgm:pt>
    <dgm:pt modelId="{C54D9828-0516-4E13-ABC6-CFF802D7837A}" type="pres">
      <dgm:prSet presAssocID="{C7636948-418B-4110-864A-FC50E9A7C12D}" presName="c4" presStyleLbl="node1" presStyleIdx="3" presStyleCnt="19"/>
      <dgm:spPr/>
    </dgm:pt>
    <dgm:pt modelId="{9DA0BAB3-5E30-4582-9E6F-AECCC538EAE5}" type="pres">
      <dgm:prSet presAssocID="{C7636948-418B-4110-864A-FC50E9A7C12D}" presName="c5" presStyleLbl="node1" presStyleIdx="4" presStyleCnt="19"/>
      <dgm:spPr/>
    </dgm:pt>
    <dgm:pt modelId="{9A568E26-83B9-4C05-A5BC-7AF27DDCC2E4}" type="pres">
      <dgm:prSet presAssocID="{C7636948-418B-4110-864A-FC50E9A7C12D}" presName="c6" presStyleLbl="node1" presStyleIdx="5" presStyleCnt="19"/>
      <dgm:spPr/>
    </dgm:pt>
    <dgm:pt modelId="{32B9C582-3801-4CB2-B5B0-FC2C3D3D8B84}" type="pres">
      <dgm:prSet presAssocID="{C7636948-418B-4110-864A-FC50E9A7C12D}" presName="c7" presStyleLbl="node1" presStyleIdx="6" presStyleCnt="19"/>
      <dgm:spPr/>
    </dgm:pt>
    <dgm:pt modelId="{C1AA392C-094A-479A-9767-498192CA2C22}" type="pres">
      <dgm:prSet presAssocID="{C7636948-418B-4110-864A-FC50E9A7C12D}" presName="c8" presStyleLbl="node1" presStyleIdx="7" presStyleCnt="19"/>
      <dgm:spPr/>
    </dgm:pt>
    <dgm:pt modelId="{4DC95497-CAC2-416F-8113-4890A1680E17}" type="pres">
      <dgm:prSet presAssocID="{C7636948-418B-4110-864A-FC50E9A7C12D}" presName="c9" presStyleLbl="node1" presStyleIdx="8" presStyleCnt="19"/>
      <dgm:spPr/>
    </dgm:pt>
    <dgm:pt modelId="{2AE7527E-F198-4BF6-BA83-86678E830F99}" type="pres">
      <dgm:prSet presAssocID="{C7636948-418B-4110-864A-FC50E9A7C12D}" presName="c10" presStyleLbl="node1" presStyleIdx="9" presStyleCnt="19"/>
      <dgm:spPr/>
    </dgm:pt>
    <dgm:pt modelId="{34CF45D4-B881-4ED2-B3A0-6AFC2AB4FFCD}" type="pres">
      <dgm:prSet presAssocID="{C7636948-418B-4110-864A-FC50E9A7C12D}" presName="c11" presStyleLbl="node1" presStyleIdx="10" presStyleCnt="19"/>
      <dgm:spPr/>
    </dgm:pt>
    <dgm:pt modelId="{B5622609-3EB0-4274-B29F-D7A1F872E114}" type="pres">
      <dgm:prSet presAssocID="{C7636948-418B-4110-864A-FC50E9A7C12D}" presName="c12" presStyleLbl="node1" presStyleIdx="11" presStyleCnt="19"/>
      <dgm:spPr/>
    </dgm:pt>
    <dgm:pt modelId="{9F824498-356D-47D5-B966-2C1D20905B65}" type="pres">
      <dgm:prSet presAssocID="{C7636948-418B-4110-864A-FC50E9A7C12D}" presName="c13" presStyleLbl="node1" presStyleIdx="12" presStyleCnt="19"/>
      <dgm:spPr/>
    </dgm:pt>
    <dgm:pt modelId="{B2B1998D-D765-40AA-8ABA-25A004C39DEE}" type="pres">
      <dgm:prSet presAssocID="{C7636948-418B-4110-864A-FC50E9A7C12D}" presName="c14" presStyleLbl="node1" presStyleIdx="13" presStyleCnt="19"/>
      <dgm:spPr/>
    </dgm:pt>
    <dgm:pt modelId="{60012798-7261-4FEA-B321-73E9C7CDB451}" type="pres">
      <dgm:prSet presAssocID="{C7636948-418B-4110-864A-FC50E9A7C12D}" presName="c15" presStyleLbl="node1" presStyleIdx="14" presStyleCnt="19"/>
      <dgm:spPr/>
    </dgm:pt>
    <dgm:pt modelId="{5BB52F3C-C728-40A8-A858-7063B8CAE997}" type="pres">
      <dgm:prSet presAssocID="{C7636948-418B-4110-864A-FC50E9A7C12D}" presName="c16" presStyleLbl="node1" presStyleIdx="15" presStyleCnt="19"/>
      <dgm:spPr/>
    </dgm:pt>
    <dgm:pt modelId="{1B4D7197-2379-4209-BA9E-3D2ADFEE9DAD}" type="pres">
      <dgm:prSet presAssocID="{C7636948-418B-4110-864A-FC50E9A7C12D}" presName="c17" presStyleLbl="node1" presStyleIdx="16" presStyleCnt="19"/>
      <dgm:spPr/>
    </dgm:pt>
    <dgm:pt modelId="{98622FDC-78CF-45C4-A842-2C54299BA456}" type="pres">
      <dgm:prSet presAssocID="{C7636948-418B-4110-864A-FC50E9A7C12D}" presName="c18" presStyleLbl="node1" presStyleIdx="17" presStyleCnt="19"/>
      <dgm:spPr/>
    </dgm:pt>
    <dgm:pt modelId="{6DC6983E-FE5E-49B6-B901-B7264C129437}" type="pres">
      <dgm:prSet presAssocID="{56263489-3D86-4FEF-A061-43CBCFD9BDC1}" presName="chevronComposite1" presStyleCnt="0"/>
      <dgm:spPr/>
    </dgm:pt>
    <dgm:pt modelId="{E1AFF0D8-39D3-424E-A425-CBB0C2330A47}" type="pres">
      <dgm:prSet presAssocID="{56263489-3D86-4FEF-A061-43CBCFD9BDC1}" presName="chevron1" presStyleLbl="sibTrans2D1" presStyleIdx="0" presStyleCnt="3"/>
      <dgm:spPr/>
    </dgm:pt>
    <dgm:pt modelId="{DD1BEABB-97AA-47F9-80C3-C5D6A1BB76AF}" type="pres">
      <dgm:prSet presAssocID="{56263489-3D86-4FEF-A061-43CBCFD9BDC1}" presName="spChevron1" presStyleCnt="0"/>
      <dgm:spPr/>
    </dgm:pt>
    <dgm:pt modelId="{925780AC-245B-4B24-B716-095AC293CD25}" type="pres">
      <dgm:prSet presAssocID="{37CB27C1-FADD-4AF4-8D7A-AA6479736116}" presName="middle" presStyleCnt="0"/>
      <dgm:spPr/>
    </dgm:pt>
    <dgm:pt modelId="{2A9DB7EA-8D28-41BE-8523-3C9256AAF3D1}" type="pres">
      <dgm:prSet presAssocID="{37CB27C1-FADD-4AF4-8D7A-AA6479736116}" presName="parTxMid" presStyleLbl="revTx" presStyleIdx="1" presStyleCnt="3"/>
      <dgm:spPr/>
      <dgm:t>
        <a:bodyPr/>
        <a:lstStyle/>
        <a:p>
          <a:endParaRPr lang="es-AR"/>
        </a:p>
      </dgm:t>
    </dgm:pt>
    <dgm:pt modelId="{DB0FC319-22C8-40E3-A99A-FC1F6A01F05B}" type="pres">
      <dgm:prSet presAssocID="{37CB27C1-FADD-4AF4-8D7A-AA6479736116}" presName="spMid" presStyleCnt="0"/>
      <dgm:spPr/>
    </dgm:pt>
    <dgm:pt modelId="{4C274E39-ADAA-4032-80DC-48671076E75A}" type="pres">
      <dgm:prSet presAssocID="{D0FD34FE-EEE8-4C7A-A379-25AF0A4BFD8B}" presName="chevronComposite1" presStyleCnt="0"/>
      <dgm:spPr/>
    </dgm:pt>
    <dgm:pt modelId="{0FF900FC-AE61-41F9-909D-758136BA02F9}" type="pres">
      <dgm:prSet presAssocID="{D0FD34FE-EEE8-4C7A-A379-25AF0A4BFD8B}" presName="chevron1" presStyleLbl="sibTrans2D1" presStyleIdx="1" presStyleCnt="3"/>
      <dgm:spPr/>
    </dgm:pt>
    <dgm:pt modelId="{480822D0-C450-4C59-B840-F06D1DEBCA01}" type="pres">
      <dgm:prSet presAssocID="{D0FD34FE-EEE8-4C7A-A379-25AF0A4BFD8B}" presName="spChevron1" presStyleCnt="0"/>
      <dgm:spPr/>
    </dgm:pt>
    <dgm:pt modelId="{6ECC64CD-D5BA-49D2-9353-3F7639A4F08C}" type="pres">
      <dgm:prSet presAssocID="{9F83AB2D-C85B-4B52-A0AA-330A8E51CAA4}" presName="middle" presStyleCnt="0"/>
      <dgm:spPr/>
    </dgm:pt>
    <dgm:pt modelId="{2D7FE3DD-CBE2-42AF-80AA-E0CB550A848B}" type="pres">
      <dgm:prSet presAssocID="{9F83AB2D-C85B-4B52-A0AA-330A8E51CAA4}" presName="parTxMid" presStyleLbl="revTx" presStyleIdx="2" presStyleCnt="3"/>
      <dgm:spPr/>
      <dgm:t>
        <a:bodyPr/>
        <a:lstStyle/>
        <a:p>
          <a:endParaRPr lang="es-AR"/>
        </a:p>
      </dgm:t>
    </dgm:pt>
    <dgm:pt modelId="{10037DD1-6575-44DF-89C4-596781218482}" type="pres">
      <dgm:prSet presAssocID="{9F83AB2D-C85B-4B52-A0AA-330A8E51CAA4}" presName="spMid" presStyleCnt="0"/>
      <dgm:spPr/>
    </dgm:pt>
    <dgm:pt modelId="{7CFF99C8-935B-40A3-9E91-C5400EFDD39E}" type="pres">
      <dgm:prSet presAssocID="{2AB260E5-4A64-4285-BD03-755354506482}" presName="chevronComposite1" presStyleCnt="0"/>
      <dgm:spPr/>
    </dgm:pt>
    <dgm:pt modelId="{44471C4E-6BED-40BA-9828-1AEF15DADA60}" type="pres">
      <dgm:prSet presAssocID="{2AB260E5-4A64-4285-BD03-755354506482}" presName="chevron1" presStyleLbl="sibTrans2D1" presStyleIdx="2" presStyleCnt="3"/>
      <dgm:spPr/>
    </dgm:pt>
    <dgm:pt modelId="{9C59AB79-B2F0-4695-82C4-217E3FD63D56}" type="pres">
      <dgm:prSet presAssocID="{2AB260E5-4A64-4285-BD03-755354506482}" presName="spChevron1" presStyleCnt="0"/>
      <dgm:spPr/>
    </dgm:pt>
    <dgm:pt modelId="{0304C7F3-D1D3-44E4-870F-557BE7476F65}" type="pres">
      <dgm:prSet presAssocID="{D1B10A7E-9E9F-46D3-B376-F8EB6F26F360}" presName="last" presStyleCnt="0"/>
      <dgm:spPr/>
    </dgm:pt>
    <dgm:pt modelId="{08F0F80C-3B33-4C38-BA96-DC4CDF6D2FD6}" type="pres">
      <dgm:prSet presAssocID="{D1B10A7E-9E9F-46D3-B376-F8EB6F26F360}" presName="circleTx" presStyleLbl="node1" presStyleIdx="18" presStyleCnt="19"/>
      <dgm:spPr/>
      <dgm:t>
        <a:bodyPr/>
        <a:lstStyle/>
        <a:p>
          <a:endParaRPr lang="es-AR"/>
        </a:p>
      </dgm:t>
    </dgm:pt>
    <dgm:pt modelId="{15342971-887A-40B9-BDDE-F858747A2AC4}" type="pres">
      <dgm:prSet presAssocID="{D1B10A7E-9E9F-46D3-B376-F8EB6F26F360}" presName="spN" presStyleCnt="0"/>
      <dgm:spPr/>
    </dgm:pt>
  </dgm:ptLst>
  <dgm:cxnLst>
    <dgm:cxn modelId="{88C9E611-5F9A-4BEF-BC0A-E303B34075D8}" type="presOf" srcId="{9F83AB2D-C85B-4B52-A0AA-330A8E51CAA4}" destId="{2D7FE3DD-CBE2-42AF-80AA-E0CB550A848B}" srcOrd="0" destOrd="0" presId="urn:microsoft.com/office/officeart/2009/3/layout/RandomtoResultProcess"/>
    <dgm:cxn modelId="{C0B36081-33D5-43A1-A6E5-B298553BD8E1}" type="presOf" srcId="{D1B10A7E-9E9F-46D3-B376-F8EB6F26F360}" destId="{08F0F80C-3B33-4C38-BA96-DC4CDF6D2FD6}" srcOrd="0" destOrd="0" presId="urn:microsoft.com/office/officeart/2009/3/layout/RandomtoResultProcess"/>
    <dgm:cxn modelId="{94CC3612-1A17-4C61-BB1B-5B1210177FEE}" srcId="{2E93F133-225C-4D9F-96A6-BFDF79AE5375}" destId="{9F83AB2D-C85B-4B52-A0AA-330A8E51CAA4}" srcOrd="2" destOrd="0" parTransId="{FE2D860B-C48C-40AB-B344-AFE3D94520BA}" sibTransId="{2AB260E5-4A64-4285-BD03-755354506482}"/>
    <dgm:cxn modelId="{2E7AF562-CF41-4209-BA3F-DA9F8B178373}" type="presOf" srcId="{C7636948-418B-4110-864A-FC50E9A7C12D}" destId="{03DC219F-5076-415E-93B2-DEE753164B40}" srcOrd="0" destOrd="0" presId="urn:microsoft.com/office/officeart/2009/3/layout/RandomtoResultProcess"/>
    <dgm:cxn modelId="{6AE11ABE-5742-4FA4-8B52-553A3EE71C83}" srcId="{2E93F133-225C-4D9F-96A6-BFDF79AE5375}" destId="{37CB27C1-FADD-4AF4-8D7A-AA6479736116}" srcOrd="1" destOrd="0" parTransId="{A0297C6C-09DA-4B06-93B3-163E520681E1}" sibTransId="{D0FD34FE-EEE8-4C7A-A379-25AF0A4BFD8B}"/>
    <dgm:cxn modelId="{4C8AEEB0-8A19-4C69-B1F6-D519C93C2F48}" srcId="{2E93F133-225C-4D9F-96A6-BFDF79AE5375}" destId="{D1B10A7E-9E9F-46D3-B376-F8EB6F26F360}" srcOrd="3" destOrd="0" parTransId="{55572FE0-ABAF-45C4-A9E0-8C735BB8A9E6}" sibTransId="{94838C7B-3DF6-47F4-9A26-F46E1D8C3189}"/>
    <dgm:cxn modelId="{3458ADB8-32E3-4ADC-91CF-39F1AA37D847}" type="presOf" srcId="{37CB27C1-FADD-4AF4-8D7A-AA6479736116}" destId="{2A9DB7EA-8D28-41BE-8523-3C9256AAF3D1}" srcOrd="0" destOrd="0" presId="urn:microsoft.com/office/officeart/2009/3/layout/RandomtoResultProcess"/>
    <dgm:cxn modelId="{FF9A0F79-98BC-442D-BAD3-19128BE3461F}" type="presOf" srcId="{2E93F133-225C-4D9F-96A6-BFDF79AE5375}" destId="{E6F24526-17F8-46A7-BA79-958EFDAAE7DF}" srcOrd="0" destOrd="0" presId="urn:microsoft.com/office/officeart/2009/3/layout/RandomtoResultProcess"/>
    <dgm:cxn modelId="{995136FF-3CB7-490D-A674-39BDBD3DCE4A}" srcId="{2E93F133-225C-4D9F-96A6-BFDF79AE5375}" destId="{C7636948-418B-4110-864A-FC50E9A7C12D}" srcOrd="0" destOrd="0" parTransId="{34D4B3AD-1ABA-4863-A303-BF39ED0EFC83}" sibTransId="{56263489-3D86-4FEF-A061-43CBCFD9BDC1}"/>
    <dgm:cxn modelId="{E8986161-7DC4-46A9-8482-455D81FF3F29}" type="presParOf" srcId="{E6F24526-17F8-46A7-BA79-958EFDAAE7DF}" destId="{86B219F0-F462-42A0-8552-D183CF3BF220}" srcOrd="0" destOrd="0" presId="urn:microsoft.com/office/officeart/2009/3/layout/RandomtoResultProcess"/>
    <dgm:cxn modelId="{5E887B6A-7FBB-4E21-9F15-221CB3AD1D91}" type="presParOf" srcId="{86B219F0-F462-42A0-8552-D183CF3BF220}" destId="{03DC219F-5076-415E-93B2-DEE753164B40}" srcOrd="0" destOrd="0" presId="urn:microsoft.com/office/officeart/2009/3/layout/RandomtoResultProcess"/>
    <dgm:cxn modelId="{3603F689-86D3-435C-A45B-785EE9BD0175}" type="presParOf" srcId="{86B219F0-F462-42A0-8552-D183CF3BF220}" destId="{4E47C813-5B8B-4FD9-9D06-1CBA7DD7E422}" srcOrd="1" destOrd="0" presId="urn:microsoft.com/office/officeart/2009/3/layout/RandomtoResultProcess"/>
    <dgm:cxn modelId="{F89423DC-3FDA-472A-881E-D8F4DD6EFE07}" type="presParOf" srcId="{86B219F0-F462-42A0-8552-D183CF3BF220}" destId="{A247B83E-6364-4295-AFB1-8FE3E9189CD0}" srcOrd="2" destOrd="0" presId="urn:microsoft.com/office/officeart/2009/3/layout/RandomtoResultProcess"/>
    <dgm:cxn modelId="{E2887D29-803D-4D38-8374-33DF028CF0EC}" type="presParOf" srcId="{86B219F0-F462-42A0-8552-D183CF3BF220}" destId="{1BB8D5AB-F4B3-4697-BA3B-033BE4AE9199}" srcOrd="3" destOrd="0" presId="urn:microsoft.com/office/officeart/2009/3/layout/RandomtoResultProcess"/>
    <dgm:cxn modelId="{E1B0B668-0094-4686-8E33-35A1399D452E}" type="presParOf" srcId="{86B219F0-F462-42A0-8552-D183CF3BF220}" destId="{C54D9828-0516-4E13-ABC6-CFF802D7837A}" srcOrd="4" destOrd="0" presId="urn:microsoft.com/office/officeart/2009/3/layout/RandomtoResultProcess"/>
    <dgm:cxn modelId="{A9B45674-0FE1-46C6-9CB9-158B3BC6D81E}" type="presParOf" srcId="{86B219F0-F462-42A0-8552-D183CF3BF220}" destId="{9DA0BAB3-5E30-4582-9E6F-AECCC538EAE5}" srcOrd="5" destOrd="0" presId="urn:microsoft.com/office/officeart/2009/3/layout/RandomtoResultProcess"/>
    <dgm:cxn modelId="{8BF3FBAB-6319-451D-9DB6-CFDD957CC2D2}" type="presParOf" srcId="{86B219F0-F462-42A0-8552-D183CF3BF220}" destId="{9A568E26-83B9-4C05-A5BC-7AF27DDCC2E4}" srcOrd="6" destOrd="0" presId="urn:microsoft.com/office/officeart/2009/3/layout/RandomtoResultProcess"/>
    <dgm:cxn modelId="{EB420D84-0978-43FD-A1FE-478B9027A94F}" type="presParOf" srcId="{86B219F0-F462-42A0-8552-D183CF3BF220}" destId="{32B9C582-3801-4CB2-B5B0-FC2C3D3D8B84}" srcOrd="7" destOrd="0" presId="urn:microsoft.com/office/officeart/2009/3/layout/RandomtoResultProcess"/>
    <dgm:cxn modelId="{570C6A6F-EC57-4959-A5F7-E28093F8F843}" type="presParOf" srcId="{86B219F0-F462-42A0-8552-D183CF3BF220}" destId="{C1AA392C-094A-479A-9767-498192CA2C22}" srcOrd="8" destOrd="0" presId="urn:microsoft.com/office/officeart/2009/3/layout/RandomtoResultProcess"/>
    <dgm:cxn modelId="{B62B7FCB-9D31-4DA4-9A35-CBC50B164200}" type="presParOf" srcId="{86B219F0-F462-42A0-8552-D183CF3BF220}" destId="{4DC95497-CAC2-416F-8113-4890A1680E17}" srcOrd="9" destOrd="0" presId="urn:microsoft.com/office/officeart/2009/3/layout/RandomtoResultProcess"/>
    <dgm:cxn modelId="{4B67B14B-9AB5-4424-A851-356EC076E7C3}" type="presParOf" srcId="{86B219F0-F462-42A0-8552-D183CF3BF220}" destId="{2AE7527E-F198-4BF6-BA83-86678E830F99}" srcOrd="10" destOrd="0" presId="urn:microsoft.com/office/officeart/2009/3/layout/RandomtoResultProcess"/>
    <dgm:cxn modelId="{A3D76807-BED8-42EE-8637-EBE73F961230}" type="presParOf" srcId="{86B219F0-F462-42A0-8552-D183CF3BF220}" destId="{34CF45D4-B881-4ED2-B3A0-6AFC2AB4FFCD}" srcOrd="11" destOrd="0" presId="urn:microsoft.com/office/officeart/2009/3/layout/RandomtoResultProcess"/>
    <dgm:cxn modelId="{391221D7-720E-4126-B152-E52988EBF1C8}" type="presParOf" srcId="{86B219F0-F462-42A0-8552-D183CF3BF220}" destId="{B5622609-3EB0-4274-B29F-D7A1F872E114}" srcOrd="12" destOrd="0" presId="urn:microsoft.com/office/officeart/2009/3/layout/RandomtoResultProcess"/>
    <dgm:cxn modelId="{2F76E4CD-EB9E-455B-B706-BA4733D0AE70}" type="presParOf" srcId="{86B219F0-F462-42A0-8552-D183CF3BF220}" destId="{9F824498-356D-47D5-B966-2C1D20905B65}" srcOrd="13" destOrd="0" presId="urn:microsoft.com/office/officeart/2009/3/layout/RandomtoResultProcess"/>
    <dgm:cxn modelId="{B1779126-6FFC-4665-95B3-EB23721FF091}" type="presParOf" srcId="{86B219F0-F462-42A0-8552-D183CF3BF220}" destId="{B2B1998D-D765-40AA-8ABA-25A004C39DEE}" srcOrd="14" destOrd="0" presId="urn:microsoft.com/office/officeart/2009/3/layout/RandomtoResultProcess"/>
    <dgm:cxn modelId="{5B452605-60A4-43F8-AC4A-561D17B43269}" type="presParOf" srcId="{86B219F0-F462-42A0-8552-D183CF3BF220}" destId="{60012798-7261-4FEA-B321-73E9C7CDB451}" srcOrd="15" destOrd="0" presId="urn:microsoft.com/office/officeart/2009/3/layout/RandomtoResultProcess"/>
    <dgm:cxn modelId="{989C81A7-2C73-4B08-B626-FA2BF020A413}" type="presParOf" srcId="{86B219F0-F462-42A0-8552-D183CF3BF220}" destId="{5BB52F3C-C728-40A8-A858-7063B8CAE997}" srcOrd="16" destOrd="0" presId="urn:microsoft.com/office/officeart/2009/3/layout/RandomtoResultProcess"/>
    <dgm:cxn modelId="{7A64DFE5-250E-4BB9-A5E3-B284E03A5647}" type="presParOf" srcId="{86B219F0-F462-42A0-8552-D183CF3BF220}" destId="{1B4D7197-2379-4209-BA9E-3D2ADFEE9DAD}" srcOrd="17" destOrd="0" presId="urn:microsoft.com/office/officeart/2009/3/layout/RandomtoResultProcess"/>
    <dgm:cxn modelId="{EF8008A7-70E7-4BE2-8B16-B486712247EA}" type="presParOf" srcId="{86B219F0-F462-42A0-8552-D183CF3BF220}" destId="{98622FDC-78CF-45C4-A842-2C54299BA456}" srcOrd="18" destOrd="0" presId="urn:microsoft.com/office/officeart/2009/3/layout/RandomtoResultProcess"/>
    <dgm:cxn modelId="{E3D0E978-4686-4784-8701-D363173570EB}" type="presParOf" srcId="{E6F24526-17F8-46A7-BA79-958EFDAAE7DF}" destId="{6DC6983E-FE5E-49B6-B901-B7264C129437}" srcOrd="1" destOrd="0" presId="urn:microsoft.com/office/officeart/2009/3/layout/RandomtoResultProcess"/>
    <dgm:cxn modelId="{AC9A1137-4AD4-403D-946C-2D1F2B5E72E2}" type="presParOf" srcId="{6DC6983E-FE5E-49B6-B901-B7264C129437}" destId="{E1AFF0D8-39D3-424E-A425-CBB0C2330A47}" srcOrd="0" destOrd="0" presId="urn:microsoft.com/office/officeart/2009/3/layout/RandomtoResultProcess"/>
    <dgm:cxn modelId="{21E2076B-22E2-471C-8F54-FE3B5225AF9A}" type="presParOf" srcId="{6DC6983E-FE5E-49B6-B901-B7264C129437}" destId="{DD1BEABB-97AA-47F9-80C3-C5D6A1BB76AF}" srcOrd="1" destOrd="0" presId="urn:microsoft.com/office/officeart/2009/3/layout/RandomtoResultProcess"/>
    <dgm:cxn modelId="{8EF167A5-6059-4359-A4FD-4B52FC2482B4}" type="presParOf" srcId="{E6F24526-17F8-46A7-BA79-958EFDAAE7DF}" destId="{925780AC-245B-4B24-B716-095AC293CD25}" srcOrd="2" destOrd="0" presId="urn:microsoft.com/office/officeart/2009/3/layout/RandomtoResultProcess"/>
    <dgm:cxn modelId="{D5405DBD-7C2E-4DF4-A01D-4D056732B969}" type="presParOf" srcId="{925780AC-245B-4B24-B716-095AC293CD25}" destId="{2A9DB7EA-8D28-41BE-8523-3C9256AAF3D1}" srcOrd="0" destOrd="0" presId="urn:microsoft.com/office/officeart/2009/3/layout/RandomtoResultProcess"/>
    <dgm:cxn modelId="{CCE153F2-66CD-4B1B-AE0A-480773CCBE86}" type="presParOf" srcId="{925780AC-245B-4B24-B716-095AC293CD25}" destId="{DB0FC319-22C8-40E3-A99A-FC1F6A01F05B}" srcOrd="1" destOrd="0" presId="urn:microsoft.com/office/officeart/2009/3/layout/RandomtoResultProcess"/>
    <dgm:cxn modelId="{92F5CB8C-5883-47FE-8C75-51EFC7B64B1A}" type="presParOf" srcId="{E6F24526-17F8-46A7-BA79-958EFDAAE7DF}" destId="{4C274E39-ADAA-4032-80DC-48671076E75A}" srcOrd="3" destOrd="0" presId="urn:microsoft.com/office/officeart/2009/3/layout/RandomtoResultProcess"/>
    <dgm:cxn modelId="{B76B9167-F380-401E-9D28-E5ECD4572590}" type="presParOf" srcId="{4C274E39-ADAA-4032-80DC-48671076E75A}" destId="{0FF900FC-AE61-41F9-909D-758136BA02F9}" srcOrd="0" destOrd="0" presId="urn:microsoft.com/office/officeart/2009/3/layout/RandomtoResultProcess"/>
    <dgm:cxn modelId="{EF0307EC-76BE-41EB-92F4-331487A37F99}" type="presParOf" srcId="{4C274E39-ADAA-4032-80DC-48671076E75A}" destId="{480822D0-C450-4C59-B840-F06D1DEBCA01}" srcOrd="1" destOrd="0" presId="urn:microsoft.com/office/officeart/2009/3/layout/RandomtoResultProcess"/>
    <dgm:cxn modelId="{3419D4FA-8DFA-4C59-9BAE-46B1E6CB31E2}" type="presParOf" srcId="{E6F24526-17F8-46A7-BA79-958EFDAAE7DF}" destId="{6ECC64CD-D5BA-49D2-9353-3F7639A4F08C}" srcOrd="4" destOrd="0" presId="urn:microsoft.com/office/officeart/2009/3/layout/RandomtoResultProcess"/>
    <dgm:cxn modelId="{8AA98579-EA84-4133-BFD4-ACCD8CDBB8FD}" type="presParOf" srcId="{6ECC64CD-D5BA-49D2-9353-3F7639A4F08C}" destId="{2D7FE3DD-CBE2-42AF-80AA-E0CB550A848B}" srcOrd="0" destOrd="0" presId="urn:microsoft.com/office/officeart/2009/3/layout/RandomtoResultProcess"/>
    <dgm:cxn modelId="{CBAE740F-7E20-4B88-9EFA-5448EBB86A6A}" type="presParOf" srcId="{6ECC64CD-D5BA-49D2-9353-3F7639A4F08C}" destId="{10037DD1-6575-44DF-89C4-596781218482}" srcOrd="1" destOrd="0" presId="urn:microsoft.com/office/officeart/2009/3/layout/RandomtoResultProcess"/>
    <dgm:cxn modelId="{8454147B-267C-4815-BC7F-7952B2AAC0A2}" type="presParOf" srcId="{E6F24526-17F8-46A7-BA79-958EFDAAE7DF}" destId="{7CFF99C8-935B-40A3-9E91-C5400EFDD39E}" srcOrd="5" destOrd="0" presId="urn:microsoft.com/office/officeart/2009/3/layout/RandomtoResultProcess"/>
    <dgm:cxn modelId="{AB1D0A84-2D35-4062-AA26-48432C6E208C}" type="presParOf" srcId="{7CFF99C8-935B-40A3-9E91-C5400EFDD39E}" destId="{44471C4E-6BED-40BA-9828-1AEF15DADA60}" srcOrd="0" destOrd="0" presId="urn:microsoft.com/office/officeart/2009/3/layout/RandomtoResultProcess"/>
    <dgm:cxn modelId="{F6ECD9D8-7B81-4A9F-B04C-BCC48BCB5713}" type="presParOf" srcId="{7CFF99C8-935B-40A3-9E91-C5400EFDD39E}" destId="{9C59AB79-B2F0-4695-82C4-217E3FD63D56}" srcOrd="1" destOrd="0" presId="urn:microsoft.com/office/officeart/2009/3/layout/RandomtoResultProcess"/>
    <dgm:cxn modelId="{ECE1D658-D573-4633-B719-BEA5970D4AEE}" type="presParOf" srcId="{E6F24526-17F8-46A7-BA79-958EFDAAE7DF}" destId="{0304C7F3-D1D3-44E4-870F-557BE7476F65}" srcOrd="6" destOrd="0" presId="urn:microsoft.com/office/officeart/2009/3/layout/RandomtoResultProcess"/>
    <dgm:cxn modelId="{54CFA6B0-180C-43B6-824F-119D02DBEE1B}" type="presParOf" srcId="{0304C7F3-D1D3-44E4-870F-557BE7476F65}" destId="{08F0F80C-3B33-4C38-BA96-DC4CDF6D2FD6}" srcOrd="0" destOrd="0" presId="urn:microsoft.com/office/officeart/2009/3/layout/RandomtoResultProcess"/>
    <dgm:cxn modelId="{12E6E50F-47A4-454F-8A51-1CEEDD0F4CEE}" type="presParOf" srcId="{0304C7F3-D1D3-44E4-870F-557BE7476F65}" destId="{15342971-887A-40B9-BDDE-F858747A2AC4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B7748-4B5A-4706-8188-9F0A62B64499}" type="datetimeFigureOut">
              <a:rPr lang="es-ES" smtClean="0"/>
              <a:t>27/09/2017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68B28-5EE5-4FDE-ADAA-B9210097FE2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3493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68B28-5EE5-4FDE-ADAA-B9210097FE2A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5974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68B28-5EE5-4FDE-ADAA-B9210097FE2A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9938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841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5258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052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8038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314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8239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9358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6206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486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1083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314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27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antalla-bols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9612" y="2928940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NUEVO MODELO DE NEGOCIO</a:t>
            </a:r>
          </a:p>
        </p:txBody>
      </p:sp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771"/>
            <a:ext cx="9180512" cy="51435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DF0E2BE3-3AAE-4F68-8FBD-AD0AAA43FFAD}"/>
              </a:ext>
            </a:extLst>
          </p:cNvPr>
          <p:cNvSpPr/>
          <p:nvPr/>
        </p:nvSpPr>
        <p:spPr>
          <a:xfrm>
            <a:off x="323528" y="1101094"/>
            <a:ext cx="8820472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AR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DMA - Beneficios para los Agentes:</a:t>
            </a:r>
          </a:p>
          <a:p>
            <a:endParaRPr lang="es-ES_tradnl" altLang="es-AR" sz="2000" dirty="0"/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Posibilidad de llegar a mayor cantidad de clientes .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Diversificación de clientes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Menor costo  para la captación de clientes.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Pone en igualdad de condiciones a los agentes mas grandes con los mas chicos 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Incrementar la eficiencia en la ejecución de operaciones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Reduce los riesgos operacionales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La posibilidad de ofrecer nuevos productos y servicios (pantallas de Negociación)</a:t>
            </a:r>
            <a:endParaRPr lang="es-ES_tradnl" altLang="es-A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/>
            <a:r>
              <a:rPr lang="es-ES_tradnl" altLang="es-AR" sz="2400" b="1" dirty="0"/>
              <a:t> </a:t>
            </a:r>
            <a:endParaRPr lang="es-ES_tradnl" altLang="es-AR" sz="20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s-ES_tradnl" altLang="es-AR" sz="2000" dirty="0"/>
          </a:p>
          <a:p>
            <a:endParaRPr lang="es-ES_tradnl" altLang="es-AR" sz="2800" dirty="0"/>
          </a:p>
          <a:p>
            <a:endParaRPr lang="es-ES_tradnl" altLang="es-AR" sz="2800" dirty="0"/>
          </a:p>
          <a:p>
            <a:endParaRPr lang="es-ES_tradnl" altLang="es-AR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s-ES_tradnl" altLang="es-AR" sz="26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s-ES_tradnl" altLang="es-AR" sz="2600" dirty="0"/>
          </a:p>
        </p:txBody>
      </p:sp>
      <p:sp>
        <p:nvSpPr>
          <p:cNvPr id="6" name="8 CuadroTexto">
            <a:extLst>
              <a:ext uri="{FF2B5EF4-FFF2-40B4-BE49-F238E27FC236}">
                <a16:creationId xmlns:a16="http://schemas.microsoft.com/office/drawing/2014/main" xmlns="" id="{E46926B9-8E18-43B7-A9AB-4C327026D746}"/>
              </a:ext>
            </a:extLst>
          </p:cNvPr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PROCESOS TECNOLÓGICOS DEL MATba</a:t>
            </a:r>
          </a:p>
        </p:txBody>
      </p:sp>
    </p:spTree>
    <p:extLst>
      <p:ext uri="{BB962C8B-B14F-4D97-AF65-F5344CB8AC3E}">
        <p14:creationId xmlns:p14="http://schemas.microsoft.com/office/powerpoint/2010/main" val="4206598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7" y="2247"/>
            <a:ext cx="9137487" cy="5139836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07617"/>
            <a:ext cx="66437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400" dirty="0">
                <a:solidFill>
                  <a:schemeClr val="bg1"/>
                </a:solidFill>
                <a:latin typeface="Brandon Grotesque Bold" pitchFamily="34" charset="0"/>
              </a:rPr>
              <a:t>PROCESOS TECNOLÓGICOS DEL MATba 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2898914" y="2104983"/>
            <a:ext cx="3491656" cy="1091142"/>
          </a:xfrm>
          <a:prstGeom prst="rect">
            <a:avLst/>
          </a:prstGeom>
          <a:noFill/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Rectángulo 26"/>
          <p:cNvSpPr/>
          <p:nvPr/>
        </p:nvSpPr>
        <p:spPr>
          <a:xfrm>
            <a:off x="4031120" y="1852097"/>
            <a:ext cx="3309801" cy="249262"/>
          </a:xfrm>
          <a:prstGeom prst="rect">
            <a:avLst/>
          </a:prstGeom>
          <a:noFill/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AutoShape 4" descr="http://prevenblog.com/wp-content/uploads/apps2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C023456A-5628-4F12-B564-8D4DF15B1D9B}"/>
              </a:ext>
            </a:extLst>
          </p:cNvPr>
          <p:cNvSpPr/>
          <p:nvPr/>
        </p:nvSpPr>
        <p:spPr>
          <a:xfrm>
            <a:off x="149136" y="1281305"/>
            <a:ext cx="86377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A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Interconexión de plataformas</a:t>
            </a:r>
          </a:p>
          <a:p>
            <a:endParaRPr lang="es-ES_tradnl" altLang="es-A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Interconexión de plataformas digitales dedicadas a productos diferentes pero vinculados, que sirven a los mismos clientes.</a:t>
            </a:r>
            <a:endParaRPr lang="es-AR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110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60" y="395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07617"/>
            <a:ext cx="66437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400" dirty="0">
                <a:solidFill>
                  <a:schemeClr val="bg1"/>
                </a:solidFill>
                <a:latin typeface="Brandon Grotesque Bold" pitchFamily="34" charset="0"/>
              </a:rPr>
              <a:t>PROCESOS TECNOLÓGICOS DEL MATba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07504" y="1313929"/>
            <a:ext cx="5328592" cy="31239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fontAlgn="base">
              <a:spcAft>
                <a:spcPts val="600"/>
              </a:spcAft>
              <a:buClr>
                <a:srgbClr val="2B9E81"/>
              </a:buClr>
              <a:buSzPct val="169000"/>
            </a:pPr>
            <a:r>
              <a:rPr lang="es-ES_tradnl" altLang="es-A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Interconexión de plataformas MATba-ROFEX</a:t>
            </a:r>
          </a:p>
          <a:p>
            <a:pPr marL="285750" indent="-285750" algn="just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Complementación de sus productos</a:t>
            </a:r>
          </a:p>
          <a:p>
            <a:pPr marL="285750" indent="-285750" algn="just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Más de 200 agentes entre los dos mercados</a:t>
            </a:r>
          </a:p>
          <a:p>
            <a:pPr marL="285750" indent="-285750" algn="just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Gestión comercial conjunta de productos</a:t>
            </a:r>
          </a:p>
          <a:p>
            <a:pPr marL="285750" indent="-285750" algn="just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Especialización de productos</a:t>
            </a:r>
          </a:p>
          <a:p>
            <a:pPr marL="285750" indent="-285750" algn="just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Menor costo para agentes y mayor oferta de productos</a:t>
            </a:r>
          </a:p>
          <a:p>
            <a:pPr marL="285750" indent="-285750" algn="just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Concentración de liquidez</a:t>
            </a:r>
          </a:p>
          <a:p>
            <a:pPr marL="285750" indent="-285750" algn="just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Sinergias</a:t>
            </a:r>
            <a:endParaRPr lang="es-AR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36A91A4-E04C-4E8B-994F-35C270349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542" y="919060"/>
            <a:ext cx="3623198" cy="3765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5074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07617"/>
            <a:ext cx="66437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400" dirty="0">
                <a:solidFill>
                  <a:schemeClr val="bg1"/>
                </a:solidFill>
                <a:latin typeface="Brandon Grotesque Bold" pitchFamily="34" charset="0"/>
              </a:rPr>
              <a:t>PROCESOS TECNOLÓGICOS DEL MATba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51520" y="1291931"/>
            <a:ext cx="8535322" cy="304698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fontAlgn="base">
              <a:spcAft>
                <a:spcPts val="600"/>
              </a:spcAft>
              <a:buClr>
                <a:srgbClr val="2B9E81"/>
              </a:buClr>
              <a:buSzPct val="169000"/>
            </a:pPr>
            <a:r>
              <a:rPr lang="es-ES_tradnl" altLang="es-A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Interconexión de plataformas MATba-ROFEX</a:t>
            </a:r>
          </a:p>
          <a:p>
            <a:pPr fontAlgn="base">
              <a:spcAft>
                <a:spcPts val="600"/>
              </a:spcAft>
              <a:buClr>
                <a:srgbClr val="2B9E81"/>
              </a:buClr>
              <a:buSzPct val="169000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Siguientes pasos: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Ya se encuentran interconectados Índice Merval, dólar, oro, petróleo, soja, trigo y maíz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Se lanzaron los primeros contratos congestionados- contratos de ganado-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Se lanzarán los contratos Mini/Financieros 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Se habilitarán otras modalidades operativas, </a:t>
            </a:r>
            <a:b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negociación block </a:t>
            </a:r>
            <a:r>
              <a:rPr lang="es-A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trade</a:t>
            </a: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s-A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give</a:t>
            </a: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 up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En noviembre se completará la interconexión con </a:t>
            </a:r>
            <a:b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los productos restantes</a:t>
            </a:r>
          </a:p>
        </p:txBody>
      </p:sp>
      <p:pic>
        <p:nvPicPr>
          <p:cNvPr id="15" name="Imagen 14" descr="Imagen que contiene cielo, luz&#10;&#10;Descripción generada con confianza muy alta">
            <a:extLst>
              <a:ext uri="{FF2B5EF4-FFF2-40B4-BE49-F238E27FC236}">
                <a16:creationId xmlns:a16="http://schemas.microsoft.com/office/drawing/2014/main" xmlns="" id="{8B66D0B7-2E30-44DF-B8DF-C5396B1C6D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340" y="1779662"/>
            <a:ext cx="4217081" cy="302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27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PROCESOS TECNOLÓGICOS DEL MATba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8E7F1141-767C-494B-9CA3-0BAAA3447A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369" y="947971"/>
            <a:ext cx="3608432" cy="3712011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D9787036-147F-424E-8766-2CC64C163797}"/>
              </a:ext>
            </a:extLst>
          </p:cNvPr>
          <p:cNvGraphicFramePr/>
          <p:nvPr>
            <p:extLst/>
          </p:nvPr>
        </p:nvGraphicFramePr>
        <p:xfrm>
          <a:off x="162404" y="1192741"/>
          <a:ext cx="5267436" cy="1343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D4E3D4C8-9860-4514-A428-A6857E34C64A}"/>
              </a:ext>
            </a:extLst>
          </p:cNvPr>
          <p:cNvSpPr/>
          <p:nvPr/>
        </p:nvSpPr>
        <p:spPr>
          <a:xfrm>
            <a:off x="251520" y="1038853"/>
            <a:ext cx="471263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fontAlgn="base">
              <a:spcAft>
                <a:spcPts val="600"/>
              </a:spcAft>
              <a:buClr>
                <a:srgbClr val="2B9E81"/>
              </a:buClr>
              <a:buSzPct val="169000"/>
            </a:pPr>
            <a:r>
              <a:rPr lang="es-ES_tradnl" altLang="es-AR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Nuestra Experiencia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26F93587-5551-411B-9B48-3E9258E945AF}"/>
              </a:ext>
            </a:extLst>
          </p:cNvPr>
          <p:cNvSpPr txBox="1"/>
          <p:nvPr/>
        </p:nvSpPr>
        <p:spPr>
          <a:xfrm>
            <a:off x="373728" y="2685856"/>
            <a:ext cx="3060005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rPr>
              <a:t>DMA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rPr>
              <a:t>INTERCONEXION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sz="15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ARQUITECTURAS ABIERTAS</a:t>
            </a:r>
            <a:endParaRPr lang="es-AR" sz="15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</a:endParaRP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sz="15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rPr>
              <a:t>SERVICIOS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sz="15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rPr>
              <a:t>ESTANDARES INTERNACIONALES</a:t>
            </a:r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56214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99868"/>
            <a:ext cx="6643734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endParaRPr lang="es-AR" sz="1000" dirty="0">
              <a:solidFill>
                <a:schemeClr val="bg1"/>
              </a:solidFill>
              <a:latin typeface="Brandon Grotesque Regular" pitchFamily="34" charset="0"/>
            </a:endParaRPr>
          </a:p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PUNTOS CRÍTICOS </a:t>
            </a:r>
          </a:p>
          <a:p>
            <a:endParaRPr lang="es-AR" sz="1300" dirty="0">
              <a:solidFill>
                <a:schemeClr val="bg1"/>
              </a:solidFill>
              <a:latin typeface="Brandon Grotesque Bold" pitchFamily="34" charset="0"/>
            </a:endParaRPr>
          </a:p>
        </p:txBody>
      </p:sp>
      <p:pic>
        <p:nvPicPr>
          <p:cNvPr id="12" name="Imagen 11" descr="Imagen que contiene texto&#10;&#10;Descripción generada con confianza alta">
            <a:extLst>
              <a:ext uri="{FF2B5EF4-FFF2-40B4-BE49-F238E27FC236}">
                <a16:creationId xmlns:a16="http://schemas.microsoft.com/office/drawing/2014/main" xmlns="" id="{7437263E-0A73-41EE-9319-401718E35D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303" y="921600"/>
            <a:ext cx="3632697" cy="37656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9A08301-B186-4166-A109-905D447550BC}"/>
              </a:ext>
            </a:extLst>
          </p:cNvPr>
          <p:cNvSpPr/>
          <p:nvPr/>
        </p:nvSpPr>
        <p:spPr>
          <a:xfrm>
            <a:off x="251520" y="1291931"/>
            <a:ext cx="5472608" cy="289310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¿Cómo va a ser el negocio en el marco de la nueva densidad digital?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Diferenciar tecnología transformadora vs. tecnología de moda</a:t>
            </a:r>
            <a:endParaRPr lang="es-A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Trabajar en la cultura digital como regla para expandir fronteras de negocios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Poner en marcha paralelamente el nuevo modelo de negocio</a:t>
            </a:r>
          </a:p>
          <a:p>
            <a:pPr fontAlgn="base">
              <a:spcAft>
                <a:spcPts val="600"/>
              </a:spcAft>
              <a:buClr>
                <a:srgbClr val="2B9E81"/>
              </a:buClr>
              <a:buSzPct val="169000"/>
            </a:pPr>
            <a:endParaRPr lang="es-AR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774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369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99895"/>
            <a:ext cx="664373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endParaRPr lang="es-AR" sz="1000" dirty="0">
              <a:solidFill>
                <a:schemeClr val="bg1"/>
              </a:solidFill>
              <a:latin typeface="Brandon Grotesque Regular" pitchFamily="34" charset="0"/>
            </a:endParaRPr>
          </a:p>
          <a:p>
            <a:endParaRPr lang="es-AR" sz="1300" dirty="0">
              <a:solidFill>
                <a:schemeClr val="bg1"/>
              </a:solidFill>
              <a:latin typeface="Brandon Grotesque Bold" pitchFamily="34" charset="0"/>
            </a:endParaRPr>
          </a:p>
        </p:txBody>
      </p:sp>
      <p:pic>
        <p:nvPicPr>
          <p:cNvPr id="12" name="Imagen 11" descr="Imagen que contiene texto&#10;&#10;Descripción generada con confianza alta">
            <a:extLst>
              <a:ext uri="{FF2B5EF4-FFF2-40B4-BE49-F238E27FC236}">
                <a16:creationId xmlns:a16="http://schemas.microsoft.com/office/drawing/2014/main" xmlns="" id="{7437263E-0A73-41EE-9319-401718E35D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303" y="921600"/>
            <a:ext cx="3632697" cy="37656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9A08301-B186-4166-A109-905D447550BC}"/>
              </a:ext>
            </a:extLst>
          </p:cNvPr>
          <p:cNvSpPr/>
          <p:nvPr/>
        </p:nvSpPr>
        <p:spPr>
          <a:xfrm>
            <a:off x="251520" y="1667510"/>
            <a:ext cx="6120680" cy="212365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fontAlgn="base">
              <a:spcAft>
                <a:spcPts val="600"/>
              </a:spcAft>
              <a:buClr>
                <a:srgbClr val="2B9E81"/>
              </a:buClr>
              <a:buSzPct val="169000"/>
            </a:pPr>
            <a:r>
              <a:rPr lang="es-AR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Muchas gracias</a:t>
            </a:r>
          </a:p>
          <a:p>
            <a:pPr algn="ctr" fontAlgn="base">
              <a:spcAft>
                <a:spcPts val="600"/>
              </a:spcAft>
              <a:buClr>
                <a:srgbClr val="2B9E81"/>
              </a:buClr>
              <a:buSzPct val="169000"/>
            </a:pPr>
            <a:endParaRPr lang="es-AR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Aft>
                <a:spcPts val="600"/>
              </a:spcAft>
              <a:buClr>
                <a:srgbClr val="2B9E81"/>
              </a:buClr>
              <a:buSzPct val="169000"/>
            </a:pPr>
            <a:r>
              <a:rPr lang="es-A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Cdor. Adrián C. Isnardo</a:t>
            </a:r>
          </a:p>
          <a:p>
            <a:pPr algn="ctr" fontAlgn="base">
              <a:spcAft>
                <a:spcPts val="600"/>
              </a:spcAft>
              <a:buClr>
                <a:srgbClr val="2B9E81"/>
              </a:buClr>
              <a:buSzPct val="169000"/>
            </a:pPr>
            <a:r>
              <a:rPr lang="es-A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Gerente General A/C</a:t>
            </a:r>
          </a:p>
          <a:p>
            <a:pPr algn="ctr" fontAlgn="base">
              <a:spcAft>
                <a:spcPts val="600"/>
              </a:spcAft>
              <a:buClr>
                <a:srgbClr val="2B9E81"/>
              </a:buClr>
              <a:buSzPct val="169000"/>
            </a:pPr>
            <a:r>
              <a:rPr lang="es-A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MATba</a:t>
            </a:r>
          </a:p>
        </p:txBody>
      </p:sp>
    </p:spTree>
    <p:extLst>
      <p:ext uri="{BB962C8B-B14F-4D97-AF65-F5344CB8AC3E}">
        <p14:creationId xmlns:p14="http://schemas.microsoft.com/office/powerpoint/2010/main" val="23264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0" y="228371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Brandon Grotesque Bold" pitchFamily="34" charset="0"/>
                <a:cs typeface="Helvetica" pitchFamily="34" charset="0"/>
              </a:rPr>
              <a:t>REDIFINIENDO EL MODELO DE NEGOCIO</a:t>
            </a:r>
          </a:p>
        </p:txBody>
      </p:sp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-20538"/>
            <a:ext cx="9180512" cy="5143500"/>
          </a:xfrm>
          <a:prstGeom prst="rect">
            <a:avLst/>
          </a:prstGeom>
        </p:spPr>
      </p:pic>
      <p:pic>
        <p:nvPicPr>
          <p:cNvPr id="6" name="Imagen 5" descr="Imagen que contiene persona, interior, electrónica, portátil&#10;&#10;Descripción generada con confianza muy alta">
            <a:extLst>
              <a:ext uri="{FF2B5EF4-FFF2-40B4-BE49-F238E27FC236}">
                <a16:creationId xmlns:a16="http://schemas.microsoft.com/office/drawing/2014/main" xmlns="" id="{01B551FC-3CDE-48C9-A2F1-E123972948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937" y="915566"/>
            <a:ext cx="3438203" cy="3765600"/>
          </a:xfrm>
          <a:prstGeom prst="rect">
            <a:avLst/>
          </a:prstGeom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251520" y="1384776"/>
            <a:ext cx="668458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05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El Valor de la Liquidez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05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Procesos tecnológicos de MATba -su evolución-</a:t>
            </a:r>
          </a:p>
          <a:p>
            <a:pPr marL="742950" lvl="1" indent="-285750" fontAlgn="base">
              <a:spcAft>
                <a:spcPts val="600"/>
              </a:spcAft>
              <a:buClr>
                <a:srgbClr val="2B9E81"/>
              </a:buClr>
              <a:buSzPct val="105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Acceso Directo al Mercado (DMA) </a:t>
            </a:r>
          </a:p>
          <a:p>
            <a:pPr marL="742950" lvl="1" indent="-285750" fontAlgn="base">
              <a:spcAft>
                <a:spcPts val="600"/>
              </a:spcAft>
              <a:buClr>
                <a:srgbClr val="2B9E81"/>
              </a:buClr>
              <a:buSzPct val="105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Interconexión de plataformas y liquidación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05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  Puntos críticos</a:t>
            </a:r>
          </a:p>
          <a:p>
            <a:pPr fontAlgn="base">
              <a:spcAft>
                <a:spcPts val="600"/>
              </a:spcAft>
              <a:buClr>
                <a:srgbClr val="2B9E81"/>
              </a:buClr>
              <a:buSzPct val="105000"/>
            </a:pPr>
            <a:endParaRPr lang="en-US" dirty="0"/>
          </a:p>
          <a:p>
            <a:pPr>
              <a:buSzPct val="105000"/>
            </a:pPr>
            <a:endParaRPr lang="es-AR" dirty="0"/>
          </a:p>
        </p:txBody>
      </p:sp>
      <p:sp>
        <p:nvSpPr>
          <p:cNvPr id="5" name="8 CuadroTexto">
            <a:extLst>
              <a:ext uri="{FF2B5EF4-FFF2-40B4-BE49-F238E27FC236}">
                <a16:creationId xmlns:a16="http://schemas.microsoft.com/office/drawing/2014/main" xmlns="" id="{662EA44B-B73F-4621-A569-9E7BE2C1EC9D}"/>
              </a:ext>
            </a:extLst>
          </p:cNvPr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AGENDA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8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664"/>
            <a:ext cx="9180512" cy="5143500"/>
          </a:xfrm>
          <a:prstGeom prst="rect">
            <a:avLst/>
          </a:prstGeom>
        </p:spPr>
      </p:pic>
      <p:pic>
        <p:nvPicPr>
          <p:cNvPr id="6" name="Imagen 5" descr="Imagen que contiene persona, interior, electrónica, portátil&#10;&#10;Descripción generada con confianza muy alta">
            <a:extLst>
              <a:ext uri="{FF2B5EF4-FFF2-40B4-BE49-F238E27FC236}">
                <a16:creationId xmlns:a16="http://schemas.microsoft.com/office/drawing/2014/main" xmlns="" id="{01B551FC-3CDE-48C9-A2F1-E123972948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937" y="928800"/>
            <a:ext cx="3438203" cy="3765600"/>
          </a:xfrm>
          <a:prstGeom prst="rect">
            <a:avLst/>
          </a:prstGeom>
          <a:ln>
            <a:noFill/>
          </a:ln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EL VALOR DE LA LIQUIDEZ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7504" y="1647412"/>
            <a:ext cx="6684589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600"/>
              </a:spcAft>
              <a:buClr>
                <a:srgbClr val="2B9E81"/>
              </a:buClr>
              <a:buSzPct val="105000"/>
            </a:pPr>
            <a:endParaRPr lang="en-US" dirty="0"/>
          </a:p>
          <a:p>
            <a:pPr>
              <a:buSzPct val="105000"/>
            </a:pPr>
            <a:endParaRPr lang="es-AR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E82F6D6D-F80D-49C4-A93B-8601AD7AAB51}"/>
              </a:ext>
            </a:extLst>
          </p:cNvPr>
          <p:cNvSpPr/>
          <p:nvPr/>
        </p:nvSpPr>
        <p:spPr>
          <a:xfrm>
            <a:off x="467544" y="1439701"/>
            <a:ext cx="497636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Liquidez</a:t>
            </a:r>
          </a:p>
          <a:p>
            <a:pPr>
              <a:defRPr/>
            </a:pP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Es la facilidad que tiene un participante de comprar o vender un activo en el Mercado .</a:t>
            </a:r>
          </a:p>
          <a:p>
            <a:pPr>
              <a:defRPr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435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538"/>
            <a:ext cx="9221438" cy="5166429"/>
          </a:xfrm>
          <a:prstGeom prst="rect">
            <a:avLst/>
          </a:prstGeom>
        </p:spPr>
      </p:pic>
      <p:pic>
        <p:nvPicPr>
          <p:cNvPr id="6" name="Imagen 5" descr="Imagen que contiene persona, interior, electrónica, portátil&#10;&#10;Descripción generada con confianza muy alta">
            <a:extLst>
              <a:ext uri="{FF2B5EF4-FFF2-40B4-BE49-F238E27FC236}">
                <a16:creationId xmlns:a16="http://schemas.microsoft.com/office/drawing/2014/main" xmlns="" id="{01B551FC-3CDE-48C9-A2F1-E123972948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937" y="928800"/>
            <a:ext cx="3438203" cy="3765600"/>
          </a:xfrm>
          <a:prstGeom prst="rect">
            <a:avLst/>
          </a:prstGeom>
          <a:ln>
            <a:noFill/>
          </a:ln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EL VALOR DE LA LIQUIDEZ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7504" y="1647412"/>
            <a:ext cx="6684589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600"/>
              </a:spcAft>
              <a:buClr>
                <a:srgbClr val="2B9E81"/>
              </a:buClr>
              <a:buSzPct val="105000"/>
            </a:pPr>
            <a:endParaRPr lang="en-US" dirty="0"/>
          </a:p>
          <a:p>
            <a:pPr>
              <a:buSzPct val="105000"/>
            </a:pPr>
            <a:endParaRPr lang="es-AR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694B7634-4FC3-48FE-B34D-43DF55A44486}"/>
              </a:ext>
            </a:extLst>
          </p:cNvPr>
          <p:cNvSpPr/>
          <p:nvPr/>
        </p:nvSpPr>
        <p:spPr>
          <a:xfrm>
            <a:off x="478167" y="2976943"/>
            <a:ext cx="541592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285750" algn="just" fontAlgn="base">
              <a:spcAft>
                <a:spcPts val="600"/>
              </a:spcAft>
              <a:buClr>
                <a:srgbClr val="2B9E81"/>
              </a:buClr>
              <a:buSzPct val="105000"/>
              <a:buFont typeface="Arial" panose="020B0604020202020204" pitchFamily="34" charset="0"/>
              <a:buChar char="•"/>
            </a:pPr>
            <a:r>
              <a:rPr lang="es-AR" altLang="es-A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Plataforma Digital</a:t>
            </a:r>
            <a:r>
              <a:rPr lang="es-AR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: Es un Modelo de Negocios que facilita el intercambio entre consumidores y productores por medio de interconexión electrónica, es decir desde cualquier lugar y en tiempo real.</a:t>
            </a:r>
            <a:endParaRPr lang="es-AR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8BE0E65E-A3EC-4C88-AB1F-A4D7D600B95A}"/>
              </a:ext>
            </a:extLst>
          </p:cNvPr>
          <p:cNvSpPr/>
          <p:nvPr/>
        </p:nvSpPr>
        <p:spPr>
          <a:xfrm>
            <a:off x="446633" y="1085719"/>
            <a:ext cx="53309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altLang="es-AR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Modelos de Negocios</a:t>
            </a:r>
          </a:p>
          <a:p>
            <a:endParaRPr lang="es-AR" altLang="es-AR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285750" algn="just" fontAlgn="base">
              <a:spcAft>
                <a:spcPts val="600"/>
              </a:spcAft>
              <a:buClr>
                <a:srgbClr val="2B9E81"/>
              </a:buClr>
              <a:buSzPct val="105000"/>
              <a:buFont typeface="Arial" panose="020B0604020202020204" pitchFamily="34" charset="0"/>
              <a:buChar char="•"/>
            </a:pPr>
            <a:r>
              <a:rPr lang="es-AR" altLang="es-A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Plataforma Física</a:t>
            </a:r>
            <a:r>
              <a:rPr lang="es-AR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: Es un espacio físico de encuentro para concretar operaciones comerciales entre  consumidores y productores.</a:t>
            </a:r>
          </a:p>
        </p:txBody>
      </p:sp>
    </p:spTree>
    <p:extLst>
      <p:ext uri="{BB962C8B-B14F-4D97-AF65-F5344CB8AC3E}">
        <p14:creationId xmlns:p14="http://schemas.microsoft.com/office/powerpoint/2010/main" val="3120189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EL VALOR DE LA LIQUIDEZ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6" name="Imagen 5" descr="Imagen que contiene persona, interior, mesa&#10;&#10;Descripción generada con confianza muy alta">
            <a:extLst>
              <a:ext uri="{FF2B5EF4-FFF2-40B4-BE49-F238E27FC236}">
                <a16:creationId xmlns:a16="http://schemas.microsoft.com/office/drawing/2014/main" xmlns="" id="{72FA288B-EA22-41CA-9285-5D0E41CDB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907" y="928800"/>
            <a:ext cx="3293363" cy="373697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9517" y="1195642"/>
            <a:ext cx="604665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  <a:buClr>
                <a:srgbClr val="2B9E81"/>
              </a:buClr>
              <a:buSzPct val="169000"/>
            </a:pPr>
            <a:r>
              <a:rPr lang="es-A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La tecnología al servicio de la liquidez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endParaRPr lang="es-A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fontAlgn="base">
              <a:spcAft>
                <a:spcPts val="600"/>
              </a:spcAft>
              <a:buSzPct val="169000"/>
              <a:buFont typeface="Arial" panose="020B0604020202020204" pitchFamily="34" charset="0"/>
              <a:buChar char="•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Negociación de alta frecuencia (HFT) vs. </a:t>
            </a: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negociación inteligente (SMART)</a:t>
            </a:r>
          </a:p>
          <a:p>
            <a:pPr marL="285750" indent="-285750" fontAlgn="base">
              <a:spcAft>
                <a:spcPts val="600"/>
              </a:spcAft>
              <a:buSzPct val="169000"/>
              <a:buFont typeface="Arial" panose="020B0604020202020204" pitchFamily="34" charset="0"/>
              <a:buChar char="•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Inteligencia Artificial</a:t>
            </a:r>
          </a:p>
          <a:p>
            <a:pPr marL="285750" indent="-285750" fontAlgn="base">
              <a:spcAft>
                <a:spcPts val="600"/>
              </a:spcAft>
              <a:buSzPct val="169000"/>
              <a:buFont typeface="Arial" panose="020B0604020202020204" pitchFamily="34" charset="0"/>
              <a:buChar char="•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Automatización de procesos</a:t>
            </a:r>
          </a:p>
          <a:p>
            <a:pPr marL="285750" indent="-285750" fontAlgn="base">
              <a:spcAft>
                <a:spcPts val="600"/>
              </a:spcAft>
              <a:buSzPct val="169000"/>
              <a:buFont typeface="Arial" panose="020B0604020202020204" pitchFamily="34" charset="0"/>
              <a:buChar char="•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Crecimiento en infraestructura de tecnología</a:t>
            </a:r>
            <a:b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(Co-</a:t>
            </a:r>
            <a:r>
              <a:rPr lang="es-A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Location</a:t>
            </a: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fontAlgn="base">
              <a:spcAft>
                <a:spcPts val="600"/>
              </a:spcAft>
              <a:buClr>
                <a:srgbClr val="2B9E81"/>
              </a:buClr>
              <a:buSzPct val="169000"/>
            </a:pPr>
            <a:r>
              <a:rPr lang="es-A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</a:t>
            </a:r>
          </a:p>
          <a:p>
            <a:pPr fontAlgn="base">
              <a:spcAft>
                <a:spcPts val="600"/>
              </a:spcAft>
              <a:buClr>
                <a:srgbClr val="2B9E81"/>
              </a:buClr>
              <a:buSzPct val="169000"/>
            </a:pPr>
            <a:endParaRPr lang="es-AR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341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PROCESOS TECNOLÓGICOS DEL MATba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8E7F1141-767C-494B-9CA3-0BAAA3447A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369" y="947971"/>
            <a:ext cx="3608432" cy="3712011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D9787036-147F-424E-8766-2CC64C163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9398338"/>
              </p:ext>
            </p:extLst>
          </p:nvPr>
        </p:nvGraphicFramePr>
        <p:xfrm>
          <a:off x="162404" y="1192741"/>
          <a:ext cx="5267436" cy="1343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26F93587-5551-411B-9B48-3E9258E945AF}"/>
              </a:ext>
            </a:extLst>
          </p:cNvPr>
          <p:cNvSpPr txBox="1"/>
          <p:nvPr/>
        </p:nvSpPr>
        <p:spPr>
          <a:xfrm>
            <a:off x="373728" y="2685856"/>
            <a:ext cx="3060005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rPr>
              <a:t>DMA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rPr>
              <a:t>INTERCONEXION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ARQUITECTURAS ABIERTAS</a:t>
            </a:r>
            <a:endParaRPr lang="es-AR" sz="1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</a:endParaRP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rPr>
              <a:t>SERVICIOS</a:t>
            </a:r>
          </a:p>
          <a:p>
            <a:pPr marL="285750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rPr>
              <a:t>ESTANDARES INTERNACIONALES</a:t>
            </a:r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77675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75"/>
            <a:ext cx="9137487" cy="5139836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898914" y="2104983"/>
            <a:ext cx="3491656" cy="1091142"/>
          </a:xfrm>
          <a:prstGeom prst="rect">
            <a:avLst/>
          </a:prstGeom>
          <a:noFill/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Rectángulo 26"/>
          <p:cNvSpPr/>
          <p:nvPr/>
        </p:nvSpPr>
        <p:spPr>
          <a:xfrm>
            <a:off x="4031120" y="1852097"/>
            <a:ext cx="3309801" cy="249262"/>
          </a:xfrm>
          <a:prstGeom prst="rect">
            <a:avLst/>
          </a:prstGeom>
          <a:noFill/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AutoShape 4" descr="http://prevenblog.com/wp-content/uploads/apps2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4" name="Picture 27">
            <a:extLst>
              <a:ext uri="{FF2B5EF4-FFF2-40B4-BE49-F238E27FC236}">
                <a16:creationId xmlns:a16="http://schemas.microsoft.com/office/drawing/2014/main" xmlns="" id="{0E62096C-6D27-4681-8F11-E18A60D12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368" y="1093558"/>
            <a:ext cx="1983581" cy="9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xmlns="" id="{BD94B4AF-C5A2-43C1-B5B2-C8D30CDF40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539" y="1136584"/>
            <a:ext cx="992331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xmlns="" id="{D9975533-CB86-40A2-A3FC-B254136BD4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793" y="1268690"/>
            <a:ext cx="677391" cy="77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3">
            <a:extLst>
              <a:ext uri="{FF2B5EF4-FFF2-40B4-BE49-F238E27FC236}">
                <a16:creationId xmlns:a16="http://schemas.microsoft.com/office/drawing/2014/main" xmlns="" id="{622DF84F-B336-45E3-AB09-F0699F0937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793" y="2000251"/>
            <a:ext cx="648989" cy="8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4">
            <a:extLst>
              <a:ext uri="{FF2B5EF4-FFF2-40B4-BE49-F238E27FC236}">
                <a16:creationId xmlns:a16="http://schemas.microsoft.com/office/drawing/2014/main" xmlns="" id="{22E86CEC-3775-4354-A53F-C08C7C9C72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794" y="2836544"/>
            <a:ext cx="613591" cy="754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5">
            <a:extLst>
              <a:ext uri="{FF2B5EF4-FFF2-40B4-BE49-F238E27FC236}">
                <a16:creationId xmlns:a16="http://schemas.microsoft.com/office/drawing/2014/main" xmlns="" id="{EEA819D1-2525-4383-B8DA-FF09E902BB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14" y="3591336"/>
            <a:ext cx="601144" cy="65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3">
            <a:extLst>
              <a:ext uri="{FF2B5EF4-FFF2-40B4-BE49-F238E27FC236}">
                <a16:creationId xmlns:a16="http://schemas.microsoft.com/office/drawing/2014/main" xmlns="" id="{FC363B78-2D31-4778-A710-8E7CEB6155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287" y="2111927"/>
            <a:ext cx="1970662" cy="123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5">
            <a:extLst>
              <a:ext uri="{FF2B5EF4-FFF2-40B4-BE49-F238E27FC236}">
                <a16:creationId xmlns:a16="http://schemas.microsoft.com/office/drawing/2014/main" xmlns="" id="{84B6FE99-6D8A-475D-9807-A080F22667CF}"/>
              </a:ext>
            </a:extLst>
          </p:cNvPr>
          <p:cNvSpPr txBox="1"/>
          <p:nvPr/>
        </p:nvSpPr>
        <p:spPr>
          <a:xfrm>
            <a:off x="2511692" y="2625718"/>
            <a:ext cx="141223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700" b="1" dirty="0">
                <a:ea typeface="ＭＳ Ｐゴシック" charset="0"/>
                <a:cs typeface="ＭＳ Ｐゴシック" charset="0"/>
              </a:rPr>
              <a:t>MATba</a:t>
            </a:r>
          </a:p>
        </p:txBody>
      </p:sp>
      <p:pic>
        <p:nvPicPr>
          <p:cNvPr id="24" name="Picture 18">
            <a:extLst>
              <a:ext uri="{FF2B5EF4-FFF2-40B4-BE49-F238E27FC236}">
                <a16:creationId xmlns:a16="http://schemas.microsoft.com/office/drawing/2014/main" xmlns="" id="{3797CB18-ACAE-4650-ACB8-D3FF9D5C5A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964" y="3824140"/>
            <a:ext cx="598884" cy="52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9">
            <a:extLst>
              <a:ext uri="{FF2B5EF4-FFF2-40B4-BE49-F238E27FC236}">
                <a16:creationId xmlns:a16="http://schemas.microsoft.com/office/drawing/2014/main" xmlns="" id="{4ED14CE7-3DF5-4FE5-80BE-96C7AA903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424" y="3709917"/>
            <a:ext cx="598884" cy="66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0">
            <a:extLst>
              <a:ext uri="{FF2B5EF4-FFF2-40B4-BE49-F238E27FC236}">
                <a16:creationId xmlns:a16="http://schemas.microsoft.com/office/drawing/2014/main" xmlns="" id="{C1B9CADD-C914-444F-A9F4-3DFA760432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474" y="3672838"/>
            <a:ext cx="598885" cy="67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2">
            <a:extLst>
              <a:ext uri="{FF2B5EF4-FFF2-40B4-BE49-F238E27FC236}">
                <a16:creationId xmlns:a16="http://schemas.microsoft.com/office/drawing/2014/main" xmlns="" id="{115EA51A-79E6-48F2-9BB0-F9832BFA7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423" y="3824141"/>
            <a:ext cx="598884" cy="481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472B8E6F-5798-4C9E-B7BF-75917FD5D02C}"/>
              </a:ext>
            </a:extLst>
          </p:cNvPr>
          <p:cNvCxnSpPr/>
          <p:nvPr/>
        </p:nvCxnSpPr>
        <p:spPr>
          <a:xfrm flipV="1">
            <a:off x="4907694" y="1474171"/>
            <a:ext cx="623120" cy="477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xmlns="" id="{B43A9A76-958F-4D61-A815-ED3C535DC1F5}"/>
              </a:ext>
            </a:extLst>
          </p:cNvPr>
          <p:cNvCxnSpPr>
            <a:endCxn id="17" idx="1"/>
          </p:cNvCxnSpPr>
          <p:nvPr/>
        </p:nvCxnSpPr>
        <p:spPr>
          <a:xfrm>
            <a:off x="4907694" y="2111927"/>
            <a:ext cx="643099" cy="31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xmlns="" id="{B6C29EDE-598C-4490-B624-53224AA7CC5E}"/>
              </a:ext>
            </a:extLst>
          </p:cNvPr>
          <p:cNvCxnSpPr>
            <a:endCxn id="18" idx="1"/>
          </p:cNvCxnSpPr>
          <p:nvPr/>
        </p:nvCxnSpPr>
        <p:spPr>
          <a:xfrm>
            <a:off x="4880095" y="2496570"/>
            <a:ext cx="670699" cy="717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xmlns="" id="{841B1C05-2866-41DA-9FD4-31B0777D1A1C}"/>
              </a:ext>
            </a:extLst>
          </p:cNvPr>
          <p:cNvCxnSpPr>
            <a:endCxn id="21" idx="1"/>
          </p:cNvCxnSpPr>
          <p:nvPr/>
        </p:nvCxnSpPr>
        <p:spPr>
          <a:xfrm>
            <a:off x="4852496" y="2862576"/>
            <a:ext cx="678318" cy="1058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Conector recto 1024">
            <a:extLst>
              <a:ext uri="{FF2B5EF4-FFF2-40B4-BE49-F238E27FC236}">
                <a16:creationId xmlns:a16="http://schemas.microsoft.com/office/drawing/2014/main" xmlns="" id="{FCE5D5E6-35F3-4DE4-A1C5-D1BA10B4CFE4}"/>
              </a:ext>
            </a:extLst>
          </p:cNvPr>
          <p:cNvCxnSpPr>
            <a:stCxn id="26" idx="0"/>
          </p:cNvCxnSpPr>
          <p:nvPr/>
        </p:nvCxnSpPr>
        <p:spPr>
          <a:xfrm flipV="1">
            <a:off x="2428917" y="3379392"/>
            <a:ext cx="159966" cy="293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Conector recto 1027">
            <a:extLst>
              <a:ext uri="{FF2B5EF4-FFF2-40B4-BE49-F238E27FC236}">
                <a16:creationId xmlns:a16="http://schemas.microsoft.com/office/drawing/2014/main" xmlns="" id="{6B218608-5538-4D5C-B5E4-B7EC4705D443}"/>
              </a:ext>
            </a:extLst>
          </p:cNvPr>
          <p:cNvCxnSpPr>
            <a:stCxn id="25" idx="0"/>
          </p:cNvCxnSpPr>
          <p:nvPr/>
        </p:nvCxnSpPr>
        <p:spPr>
          <a:xfrm flipV="1">
            <a:off x="3161866" y="3213940"/>
            <a:ext cx="7566" cy="495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Conector recto 1029">
            <a:extLst>
              <a:ext uri="{FF2B5EF4-FFF2-40B4-BE49-F238E27FC236}">
                <a16:creationId xmlns:a16="http://schemas.microsoft.com/office/drawing/2014/main" xmlns="" id="{49A11D1E-8538-46BB-BB77-74B6F7F2AB82}"/>
              </a:ext>
            </a:extLst>
          </p:cNvPr>
          <p:cNvCxnSpPr/>
          <p:nvPr/>
        </p:nvCxnSpPr>
        <p:spPr>
          <a:xfrm flipH="1" flipV="1">
            <a:off x="3758097" y="3203069"/>
            <a:ext cx="174485" cy="5068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Conector recto 1032">
            <a:extLst>
              <a:ext uri="{FF2B5EF4-FFF2-40B4-BE49-F238E27FC236}">
                <a16:creationId xmlns:a16="http://schemas.microsoft.com/office/drawing/2014/main" xmlns="" id="{FD3DE384-0CB9-488C-A177-4897A9F98C27}"/>
              </a:ext>
            </a:extLst>
          </p:cNvPr>
          <p:cNvCxnSpPr>
            <a:stCxn id="28" idx="0"/>
          </p:cNvCxnSpPr>
          <p:nvPr/>
        </p:nvCxnSpPr>
        <p:spPr>
          <a:xfrm flipH="1" flipV="1">
            <a:off x="3980071" y="3079378"/>
            <a:ext cx="730794" cy="7447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8 CuadroTexto">
            <a:extLst>
              <a:ext uri="{FF2B5EF4-FFF2-40B4-BE49-F238E27FC236}">
                <a16:creationId xmlns:a16="http://schemas.microsoft.com/office/drawing/2014/main" xmlns="" id="{46AC3A27-04E0-4FFC-A595-B54F3E8752AD}"/>
              </a:ext>
            </a:extLst>
          </p:cNvPr>
          <p:cNvSpPr txBox="1"/>
          <p:nvPr/>
        </p:nvSpPr>
        <p:spPr>
          <a:xfrm>
            <a:off x="2040502" y="316274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PROCESOS TECNOLÓGICOS DEL MATba</a:t>
            </a:r>
          </a:p>
        </p:txBody>
      </p:sp>
      <p:sp>
        <p:nvSpPr>
          <p:cNvPr id="32" name="TextBox 25">
            <a:extLst>
              <a:ext uri="{FF2B5EF4-FFF2-40B4-BE49-F238E27FC236}">
                <a16:creationId xmlns:a16="http://schemas.microsoft.com/office/drawing/2014/main" xmlns="" id="{6044631C-4640-4A05-A4FF-71E2DBED12EF}"/>
              </a:ext>
            </a:extLst>
          </p:cNvPr>
          <p:cNvSpPr txBox="1"/>
          <p:nvPr/>
        </p:nvSpPr>
        <p:spPr>
          <a:xfrm>
            <a:off x="538308" y="1093558"/>
            <a:ext cx="108136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700" b="1" dirty="0">
                <a:ea typeface="ＭＳ Ｐゴシック" charset="0"/>
                <a:cs typeface="ＭＳ Ｐゴシック" charset="0"/>
              </a:rPr>
              <a:t>DMA</a:t>
            </a:r>
          </a:p>
        </p:txBody>
      </p:sp>
    </p:spTree>
    <p:extLst>
      <p:ext uri="{BB962C8B-B14F-4D97-AF65-F5344CB8AC3E}">
        <p14:creationId xmlns:p14="http://schemas.microsoft.com/office/powerpoint/2010/main" val="3476612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0512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PROCESOS TECNOLÓGICOS DEL MATba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DF0E2BE3-3AAE-4F68-8FBD-AD0AAA43FFAD}"/>
              </a:ext>
            </a:extLst>
          </p:cNvPr>
          <p:cNvSpPr/>
          <p:nvPr/>
        </p:nvSpPr>
        <p:spPr>
          <a:xfrm>
            <a:off x="395536" y="1131292"/>
            <a:ext cx="8568952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AR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DMA - Beneficios para los clientes:</a:t>
            </a:r>
          </a:p>
          <a:p>
            <a:endParaRPr lang="es-ES_tradnl" altLang="es-AR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Permite aprovechar más rápidamente las oportunidades de precios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Favorece la captura de oportunidades de negocios.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Imputar sus propias órdenes, incrementando el control sobre las mismas modificando o cancelando una determinada orden.</a:t>
            </a:r>
            <a:endParaRPr lang="es-ES_tradnl" altLang="es-A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Usualmente ofrece menores costos de transacción.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Operaciones realizadas en forma remota y desde cualquier lugar, en tiempo real.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Seguridad de que la transacción ha concluido y ha sido registrada</a:t>
            </a:r>
          </a:p>
          <a:p>
            <a:pPr marL="285750" lvl="1" indent="-285750" fontAlgn="base">
              <a:spcAft>
                <a:spcPts val="600"/>
              </a:spcAft>
              <a:buClr>
                <a:srgbClr val="2B9E81"/>
              </a:buClr>
              <a:buSzPct val="169000"/>
              <a:buFont typeface="Wingdings" panose="05000000000000000000" pitchFamily="2" charset="2"/>
              <a:buChar char="§"/>
            </a:pPr>
            <a:r>
              <a:rPr lang="es-ES_tradnl" altLang="es-AR" dirty="0">
                <a:solidFill>
                  <a:srgbClr val="000000"/>
                </a:solidFill>
                <a:latin typeface="Times New Roman" panose="02020603050405020304" pitchFamily="18" charset="0"/>
              </a:rPr>
              <a:t>Posibilidad de realizar estrategias según distintos modelos de ordenes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s-ES_tradnl" altLang="es-AR" sz="2000" dirty="0"/>
          </a:p>
          <a:p>
            <a:endParaRPr lang="es-ES_tradnl" altLang="es-AR" sz="2800" dirty="0"/>
          </a:p>
          <a:p>
            <a:endParaRPr lang="es-ES_tradnl" altLang="es-AR" sz="2800" dirty="0"/>
          </a:p>
          <a:p>
            <a:endParaRPr lang="es-ES_tradnl" altLang="es-AR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s-ES_tradnl" altLang="es-AR" sz="26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s-ES_tradnl" altLang="es-AR" sz="2600" dirty="0"/>
          </a:p>
        </p:txBody>
      </p:sp>
    </p:spTree>
    <p:extLst>
      <p:ext uri="{BB962C8B-B14F-4D97-AF65-F5344CB8AC3E}">
        <p14:creationId xmlns:p14="http://schemas.microsoft.com/office/powerpoint/2010/main" val="35021118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9A38649DEF1C8478B273ED22BAE0266" ma:contentTypeVersion="4" ma:contentTypeDescription="Crear nuevo documento." ma:contentTypeScope="" ma:versionID="15f1922e792139cf83e84df66cb8e534">
  <xsd:schema xmlns:xsd="http://www.w3.org/2001/XMLSchema" xmlns:xs="http://www.w3.org/2001/XMLSchema" xmlns:p="http://schemas.microsoft.com/office/2006/metadata/properties" xmlns:ns2="3583ca2c-5bde-43ba-8370-898c27e9cb58" xmlns:ns3="b0635ed9-b3a7-4fea-b0d0-e900d19af418" targetNamespace="http://schemas.microsoft.com/office/2006/metadata/properties" ma:root="true" ma:fieldsID="71645062c4e76d04e7ca2b0b4ad82ff8" ns2:_="" ns3:_="">
    <xsd:import namespace="3583ca2c-5bde-43ba-8370-898c27e9cb58"/>
    <xsd:import namespace="b0635ed9-b3a7-4fea-b0d0-e900d19af41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83ca2c-5bde-43ba-8370-898c27e9cb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35ed9-b3a7-4fea-b0d0-e900d19af4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A07DB3-FCC6-4791-A043-700A82CF73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83ca2c-5bde-43ba-8370-898c27e9cb58"/>
    <ds:schemaRef ds:uri="b0635ed9-b3a7-4fea-b0d0-e900d19af4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5A7031-B565-4998-B665-FD99681FBB44}">
  <ds:schemaRefs>
    <ds:schemaRef ds:uri="3583ca2c-5bde-43ba-8370-898c27e9cb58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0635ed9-b3a7-4fea-b0d0-e900d19af418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8A29B1B-0F20-453E-B607-A796C1A75C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2010</TotalTime>
  <Words>525</Words>
  <Application>Microsoft Office PowerPoint</Application>
  <PresentationFormat>Presentación en pantalla (16:9)</PresentationFormat>
  <Paragraphs>112</Paragraphs>
  <Slides>16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6" baseType="lpstr">
      <vt:lpstr>ＭＳ Ｐゴシック</vt:lpstr>
      <vt:lpstr>Arial</vt:lpstr>
      <vt:lpstr>Brandon Grotesque Bold</vt:lpstr>
      <vt:lpstr>Brandon Grotesque Medium</vt:lpstr>
      <vt:lpstr>Brandon Grotesque Regular</vt:lpstr>
      <vt:lpstr>Calibri</vt:lpstr>
      <vt:lpstr>Helvetica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Sandra De Girolamo</cp:lastModifiedBy>
  <cp:revision>108</cp:revision>
  <dcterms:created xsi:type="dcterms:W3CDTF">2016-09-06T15:23:32Z</dcterms:created>
  <dcterms:modified xsi:type="dcterms:W3CDTF">2017-09-27T11:31:32Z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0x01010099A38649DEF1C8478B273ED22BAE0266</vt:lpwstr>
  </property>
</Properties>
</file>