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75" r:id="rId4"/>
    <p:sldId id="272" r:id="rId5"/>
    <p:sldId id="273" r:id="rId6"/>
    <p:sldId id="274" r:id="rId7"/>
    <p:sldId id="271" r:id="rId8"/>
    <p:sldId id="270" r:id="rId9"/>
    <p:sldId id="268" r:id="rId10"/>
    <p:sldId id="267" r:id="rId11"/>
    <p:sldId id="259" r:id="rId12"/>
  </p:sldIdLst>
  <p:sldSz cx="9144000" cy="5143500" type="screen16x9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9E81"/>
    <a:srgbClr val="333333"/>
    <a:srgbClr val="9C9E9F"/>
    <a:srgbClr val="3323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71" autoAdjust="0"/>
  </p:normalViewPr>
  <p:slideViewPr>
    <p:cSldViewPr>
      <p:cViewPr varScale="1">
        <p:scale>
          <a:sx n="93" d="100"/>
          <a:sy n="93" d="100"/>
        </p:scale>
        <p:origin x="84" y="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3A1527-0318-4D8B-9135-3D53F2FB921D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827E507-15F3-4A17-9373-8E54BD588133}">
      <dgm:prSet phldrT="[Texto]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s-AR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MAYORES EXIGENCIAS DE LOS CONSUMIDORES</a:t>
          </a:r>
          <a:endParaRPr 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8DA32-BBAE-4A73-9D89-EAFC2BDB71E0}" type="parTrans" cxnId="{580E4B6F-A4F2-4C4B-B6F7-0504DD70E869}">
      <dgm:prSet/>
      <dgm:spPr/>
      <dgm:t>
        <a:bodyPr/>
        <a:lstStyle/>
        <a:p>
          <a:endParaRPr lang="en-US"/>
        </a:p>
      </dgm:t>
    </dgm:pt>
    <dgm:pt modelId="{6DE061BE-4414-44C2-8669-18FE38349269}" type="sibTrans" cxnId="{580E4B6F-A4F2-4C4B-B6F7-0504DD70E869}">
      <dgm:prSet/>
      <dgm:spPr>
        <a:ln>
          <a:solidFill>
            <a:schemeClr val="tx2"/>
          </a:solidFill>
        </a:ln>
      </dgm:spPr>
      <dgm:t>
        <a:bodyPr/>
        <a:lstStyle/>
        <a:p>
          <a:endParaRPr lang="en-US"/>
        </a:p>
      </dgm:t>
    </dgm:pt>
    <dgm:pt modelId="{1CF4FCD1-5544-4496-A60D-BFFECC7A4E06}">
      <dgm:prSet phldrT="[Texto]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s-AR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ESCASEZ DE RECURSOS NATURALES</a:t>
          </a:r>
          <a:endParaRPr 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8210F7-12A3-4578-9BBA-EDC7694FBD45}" type="parTrans" cxnId="{2BF0FA3C-48A5-4BC6-81A3-8A21DE0662EF}">
      <dgm:prSet/>
      <dgm:spPr/>
      <dgm:t>
        <a:bodyPr/>
        <a:lstStyle/>
        <a:p>
          <a:endParaRPr lang="en-US"/>
        </a:p>
      </dgm:t>
    </dgm:pt>
    <dgm:pt modelId="{41FD63D2-6A27-4430-9F54-F1402E476E8C}" type="sibTrans" cxnId="{2BF0FA3C-48A5-4BC6-81A3-8A21DE0662EF}">
      <dgm:prSet/>
      <dgm:spPr>
        <a:solidFill>
          <a:schemeClr val="bg1"/>
        </a:solidFill>
        <a:ln>
          <a:noFill/>
        </a:ln>
      </dgm:spPr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AF1F0F4-C898-4158-AF19-7F268A7CD195}">
      <dgm:prSet phldrT="[Texto]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s-AR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FUERTES PÉRDIDAS Y DESPERDICIOS</a:t>
          </a:r>
          <a:endParaRPr 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B927DD4-E908-4E3A-A5FA-356CBF9D667A}" type="parTrans" cxnId="{BE79B108-585A-42E0-8F38-8B7A542D2BE6}">
      <dgm:prSet/>
      <dgm:spPr/>
      <dgm:t>
        <a:bodyPr/>
        <a:lstStyle/>
        <a:p>
          <a:endParaRPr lang="en-US"/>
        </a:p>
      </dgm:t>
    </dgm:pt>
    <dgm:pt modelId="{F37A621F-BF82-4D97-BF8B-F40851A8B7B8}" type="sibTrans" cxnId="{BE79B108-585A-42E0-8F38-8B7A542D2BE6}">
      <dgm:prSet/>
      <dgm:spPr>
        <a:ln>
          <a:solidFill>
            <a:schemeClr val="tx2"/>
          </a:solidFill>
        </a:ln>
      </dgm:spPr>
      <dgm:t>
        <a:bodyPr/>
        <a:lstStyle/>
        <a:p>
          <a:endParaRPr lang="en-US"/>
        </a:p>
      </dgm:t>
    </dgm:pt>
    <dgm:pt modelId="{CAACEE0C-FCEB-40FB-89D8-5C24F758BA59}">
      <dgm:prSet phldrT="[Texto]" custT="1"/>
      <dgm:spPr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s-AR" sz="1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AUMENTO DE LA PRODUCTIVIDAD PARA SATISFACER DEMANDA</a:t>
          </a:r>
          <a:endParaRPr lang="en-US" sz="1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23A478-B2E8-4AD0-94F5-B002E911B98A}" type="parTrans" cxnId="{4E5F2076-C988-4A2D-9800-D828FA5F6F7A}">
      <dgm:prSet/>
      <dgm:spPr/>
      <dgm:t>
        <a:bodyPr/>
        <a:lstStyle/>
        <a:p>
          <a:endParaRPr lang="en-US"/>
        </a:p>
      </dgm:t>
    </dgm:pt>
    <dgm:pt modelId="{35B907AC-D7BA-4938-9E97-E08BD0A1250F}" type="sibTrans" cxnId="{4E5F2076-C988-4A2D-9800-D828FA5F6F7A}">
      <dgm:prSet/>
      <dgm:spPr>
        <a:ln>
          <a:solidFill>
            <a:schemeClr val="tx2"/>
          </a:solidFill>
        </a:ln>
      </dgm:spPr>
      <dgm:t>
        <a:bodyPr/>
        <a:lstStyle/>
        <a:p>
          <a:endParaRPr lang="en-US"/>
        </a:p>
      </dgm:t>
    </dgm:pt>
    <dgm:pt modelId="{3D1C5851-9E03-4603-BA84-825F29FD2064}">
      <dgm:prSet phldrT="[Texto]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bg1">
              <a:lumMod val="75000"/>
            </a:schemeClr>
          </a:solidFill>
        </a:ln>
      </dgm:spPr>
      <dgm:t>
        <a:bodyPr/>
        <a:lstStyle/>
        <a:p>
          <a:r>
            <a:rPr lang="es-AR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AUMENTO DE LA DEMANDA DE ALIMENTOS</a:t>
          </a:r>
          <a:endParaRPr lang="en-US" sz="16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456966-9A0C-4E44-9718-9C0FF173C51E}" type="parTrans" cxnId="{E1143B2E-35E8-42C5-9FC0-AE64CAA5A472}">
      <dgm:prSet/>
      <dgm:spPr/>
      <dgm:t>
        <a:bodyPr/>
        <a:lstStyle/>
        <a:p>
          <a:endParaRPr lang="en-US"/>
        </a:p>
      </dgm:t>
    </dgm:pt>
    <dgm:pt modelId="{42DAD900-3FDD-47EA-A3F9-B4C5D95609AD}" type="sibTrans" cxnId="{E1143B2E-35E8-42C5-9FC0-AE64CAA5A472}">
      <dgm:prSet/>
      <dgm:spPr>
        <a:ln>
          <a:solidFill>
            <a:schemeClr val="tx2"/>
          </a:solidFill>
        </a:ln>
      </dgm:spPr>
      <dgm:t>
        <a:bodyPr/>
        <a:lstStyle/>
        <a:p>
          <a:endParaRPr lang="en-US"/>
        </a:p>
      </dgm:t>
    </dgm:pt>
    <dgm:pt modelId="{1538DF8B-4AB2-41E9-BE4C-701E6E28AFDE}" type="pres">
      <dgm:prSet presAssocID="{DE3A1527-0318-4D8B-9135-3D53F2FB921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C6AD046-0160-4D7C-9028-ADF5A70ECAD3}" type="pres">
      <dgm:prSet presAssocID="{8827E507-15F3-4A17-9373-8E54BD588133}" presName="node" presStyleLbl="node1" presStyleIdx="0" presStyleCnt="5" custScaleX="169839" custRadScaleRad="121636" custRadScaleInc="-1005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16BD33-ACD9-4F6C-BF0E-FA1D066294F9}" type="pres">
      <dgm:prSet presAssocID="{6DE061BE-4414-44C2-8669-18FE38349269}" presName="sibTrans" presStyleLbl="sibTrans2D1" presStyleIdx="0" presStyleCnt="5" custAng="6053777" custScaleX="482612" custScaleY="100004" custLinFactX="122783" custLinFactY="100000" custLinFactNeighborX="200000" custLinFactNeighborY="192617"/>
      <dgm:spPr/>
      <dgm:t>
        <a:bodyPr/>
        <a:lstStyle/>
        <a:p>
          <a:endParaRPr lang="en-US"/>
        </a:p>
      </dgm:t>
    </dgm:pt>
    <dgm:pt modelId="{61753DCB-0B46-4D48-9B52-3AC50689010C}" type="pres">
      <dgm:prSet presAssocID="{6DE061BE-4414-44C2-8669-18FE38349269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236FA518-C313-4EF5-A701-A1C34C02E0E7}" type="pres">
      <dgm:prSet presAssocID="{1CF4FCD1-5544-4496-A60D-BFFECC7A4E06}" presName="node" presStyleLbl="node1" presStyleIdx="1" presStyleCnt="5" custScaleX="144076" custRadScaleRad="123462" custRadScaleInc="-907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E62E2D-9F23-4CAB-9644-69805EECD724}" type="pres">
      <dgm:prSet presAssocID="{41FD63D2-6A27-4430-9F54-F1402E476E8C}" presName="sibTrans" presStyleLbl="sibTrans2D1" presStyleIdx="1" presStyleCnt="5" custAng="3406647" custScaleX="292587" custLinFactX="108229" custLinFactY="203345" custLinFactNeighborX="200000" custLinFactNeighborY="300000"/>
      <dgm:spPr/>
      <dgm:t>
        <a:bodyPr/>
        <a:lstStyle/>
        <a:p>
          <a:endParaRPr lang="en-US"/>
        </a:p>
      </dgm:t>
    </dgm:pt>
    <dgm:pt modelId="{F8F3057B-255D-4D8D-BEA5-546984A38409}" type="pres">
      <dgm:prSet presAssocID="{41FD63D2-6A27-4430-9F54-F1402E476E8C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319EF7AB-B6C9-40C8-BBC5-DE104FDC14C7}" type="pres">
      <dgm:prSet presAssocID="{BAF1F0F4-C898-4158-AF19-7F268A7CD195}" presName="node" presStyleLbl="node1" presStyleIdx="2" presStyleCnt="5" custScaleX="155391" custRadScaleRad="217936" custRadScaleInc="-2071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D37659-F706-4115-B972-FD6CCA4DE89F}" type="pres">
      <dgm:prSet presAssocID="{F37A621F-BF82-4D97-BF8B-F40851A8B7B8}" presName="sibTrans" presStyleLbl="sibTrans2D1" presStyleIdx="2" presStyleCnt="5" custAng="20298609" custScaleX="111226" custLinFactNeighborX="62835" custLinFactNeighborY="42139"/>
      <dgm:spPr/>
      <dgm:t>
        <a:bodyPr/>
        <a:lstStyle/>
        <a:p>
          <a:endParaRPr lang="en-US"/>
        </a:p>
      </dgm:t>
    </dgm:pt>
    <dgm:pt modelId="{CEF7163D-D8DE-4A9E-B388-253B66BC51BD}" type="pres">
      <dgm:prSet presAssocID="{F37A621F-BF82-4D97-BF8B-F40851A8B7B8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1D47548F-9C22-4106-B95A-96F3F386215C}" type="pres">
      <dgm:prSet presAssocID="{CAACEE0C-FCEB-40FB-89D8-5C24F758BA59}" presName="node" presStyleLbl="node1" presStyleIdx="3" presStyleCnt="5" custScaleX="307545" custRadScaleRad="56678" custRadScaleInc="-891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4D322E-9FD4-499C-B74F-63556E4C90E2}" type="pres">
      <dgm:prSet presAssocID="{35B907AC-D7BA-4938-9E97-E08BD0A1250F}" presName="sibTrans" presStyleLbl="sibTrans2D1" presStyleIdx="3" presStyleCnt="5" custAng="13905063" custScaleX="90229" custLinFactNeighborX="69664" custLinFactNeighborY="-38829"/>
      <dgm:spPr/>
      <dgm:t>
        <a:bodyPr/>
        <a:lstStyle/>
        <a:p>
          <a:endParaRPr lang="en-US"/>
        </a:p>
      </dgm:t>
    </dgm:pt>
    <dgm:pt modelId="{CE6A39BD-B732-4C7B-A76A-3AE2AD4277C7}" type="pres">
      <dgm:prSet presAssocID="{35B907AC-D7BA-4938-9E97-E08BD0A1250F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C5D0EDC4-38D9-4DA6-97FA-3CBB07D5DCF2}" type="pres">
      <dgm:prSet presAssocID="{3D1C5851-9E03-4603-BA84-825F29FD2064}" presName="node" presStyleLbl="node1" presStyleIdx="4" presStyleCnt="5" custScaleX="152590" custRadScaleRad="213712" custRadScaleInc="64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636719-DAF2-4CF2-AE3C-EE6FBFC38C3A}" type="pres">
      <dgm:prSet presAssocID="{42DAD900-3FDD-47EA-A3F9-B4C5D95609AD}" presName="sibTrans" presStyleLbl="sibTrans2D1" presStyleIdx="4" presStyleCnt="5" custAng="3365791" custScaleX="1672295" custLinFactX="-7299" custLinFactY="125081" custLinFactNeighborX="-100000" custLinFactNeighborY="200000"/>
      <dgm:spPr/>
      <dgm:t>
        <a:bodyPr/>
        <a:lstStyle/>
        <a:p>
          <a:endParaRPr lang="en-US"/>
        </a:p>
      </dgm:t>
    </dgm:pt>
    <dgm:pt modelId="{56733DB6-0A7B-452D-AF7B-D2428A4B6EB0}" type="pres">
      <dgm:prSet presAssocID="{42DAD900-3FDD-47EA-A3F9-B4C5D95609AD}" presName="connectorText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580E4B6F-A4F2-4C4B-B6F7-0504DD70E869}" srcId="{DE3A1527-0318-4D8B-9135-3D53F2FB921D}" destId="{8827E507-15F3-4A17-9373-8E54BD588133}" srcOrd="0" destOrd="0" parTransId="{A168DA32-BBAE-4A73-9D89-EAFC2BDB71E0}" sibTransId="{6DE061BE-4414-44C2-8669-18FE38349269}"/>
    <dgm:cxn modelId="{2BF0FA3C-48A5-4BC6-81A3-8A21DE0662EF}" srcId="{DE3A1527-0318-4D8B-9135-3D53F2FB921D}" destId="{1CF4FCD1-5544-4496-A60D-BFFECC7A4E06}" srcOrd="1" destOrd="0" parTransId="{678210F7-12A3-4578-9BBA-EDC7694FBD45}" sibTransId="{41FD63D2-6A27-4430-9F54-F1402E476E8C}"/>
    <dgm:cxn modelId="{D8359C1C-169B-4FAB-A6B7-916AC9465D21}" type="presOf" srcId="{CAACEE0C-FCEB-40FB-89D8-5C24F758BA59}" destId="{1D47548F-9C22-4106-B95A-96F3F386215C}" srcOrd="0" destOrd="0" presId="urn:microsoft.com/office/officeart/2005/8/layout/cycle2"/>
    <dgm:cxn modelId="{E1143B2E-35E8-42C5-9FC0-AE64CAA5A472}" srcId="{DE3A1527-0318-4D8B-9135-3D53F2FB921D}" destId="{3D1C5851-9E03-4603-BA84-825F29FD2064}" srcOrd="4" destOrd="0" parTransId="{EC456966-9A0C-4E44-9718-9C0FF173C51E}" sibTransId="{42DAD900-3FDD-47EA-A3F9-B4C5D95609AD}"/>
    <dgm:cxn modelId="{BBF635F6-DF06-4D75-ABE9-5F5900295A71}" type="presOf" srcId="{35B907AC-D7BA-4938-9E97-E08BD0A1250F}" destId="{9A4D322E-9FD4-499C-B74F-63556E4C90E2}" srcOrd="0" destOrd="0" presId="urn:microsoft.com/office/officeart/2005/8/layout/cycle2"/>
    <dgm:cxn modelId="{3DF35A63-AD2A-4214-86C4-2D4F4B3EE5F2}" type="presOf" srcId="{8827E507-15F3-4A17-9373-8E54BD588133}" destId="{5C6AD046-0160-4D7C-9028-ADF5A70ECAD3}" srcOrd="0" destOrd="0" presId="urn:microsoft.com/office/officeart/2005/8/layout/cycle2"/>
    <dgm:cxn modelId="{8B4574E1-2576-4BC9-98B2-3DA73D8956F4}" type="presOf" srcId="{41FD63D2-6A27-4430-9F54-F1402E476E8C}" destId="{47E62E2D-9F23-4CAB-9644-69805EECD724}" srcOrd="0" destOrd="0" presId="urn:microsoft.com/office/officeart/2005/8/layout/cycle2"/>
    <dgm:cxn modelId="{6375E773-F3A3-4AF3-BF56-2835F3651D72}" type="presOf" srcId="{BAF1F0F4-C898-4158-AF19-7F268A7CD195}" destId="{319EF7AB-B6C9-40C8-BBC5-DE104FDC14C7}" srcOrd="0" destOrd="0" presId="urn:microsoft.com/office/officeart/2005/8/layout/cycle2"/>
    <dgm:cxn modelId="{715588FD-CFBF-430D-A5C6-5AC0CF599B97}" type="presOf" srcId="{35B907AC-D7BA-4938-9E97-E08BD0A1250F}" destId="{CE6A39BD-B732-4C7B-A76A-3AE2AD4277C7}" srcOrd="1" destOrd="0" presId="urn:microsoft.com/office/officeart/2005/8/layout/cycle2"/>
    <dgm:cxn modelId="{14353097-8B90-4803-92B4-54C81108EA8A}" type="presOf" srcId="{6DE061BE-4414-44C2-8669-18FE38349269}" destId="{61753DCB-0B46-4D48-9B52-3AC50689010C}" srcOrd="1" destOrd="0" presId="urn:microsoft.com/office/officeart/2005/8/layout/cycle2"/>
    <dgm:cxn modelId="{8B2E76F0-6A60-452E-91EE-3F795346A789}" type="presOf" srcId="{41FD63D2-6A27-4430-9F54-F1402E476E8C}" destId="{F8F3057B-255D-4D8D-BEA5-546984A38409}" srcOrd="1" destOrd="0" presId="urn:microsoft.com/office/officeart/2005/8/layout/cycle2"/>
    <dgm:cxn modelId="{A3AEFB91-E070-4EF6-91A2-19F5066765CA}" type="presOf" srcId="{F37A621F-BF82-4D97-BF8B-F40851A8B7B8}" destId="{CEF7163D-D8DE-4A9E-B388-253B66BC51BD}" srcOrd="1" destOrd="0" presId="urn:microsoft.com/office/officeart/2005/8/layout/cycle2"/>
    <dgm:cxn modelId="{4E5F2076-C988-4A2D-9800-D828FA5F6F7A}" srcId="{DE3A1527-0318-4D8B-9135-3D53F2FB921D}" destId="{CAACEE0C-FCEB-40FB-89D8-5C24F758BA59}" srcOrd="3" destOrd="0" parTransId="{3E23A478-B2E8-4AD0-94F5-B002E911B98A}" sibTransId="{35B907AC-D7BA-4938-9E97-E08BD0A1250F}"/>
    <dgm:cxn modelId="{26FCD0A8-5033-45E9-B2A3-FEAD6F98AC6B}" type="presOf" srcId="{42DAD900-3FDD-47EA-A3F9-B4C5D95609AD}" destId="{56733DB6-0A7B-452D-AF7B-D2428A4B6EB0}" srcOrd="1" destOrd="0" presId="urn:microsoft.com/office/officeart/2005/8/layout/cycle2"/>
    <dgm:cxn modelId="{7B78FFB4-9CDF-4834-ADCB-A0F718CAEA79}" type="presOf" srcId="{6DE061BE-4414-44C2-8669-18FE38349269}" destId="{2016BD33-ACD9-4F6C-BF0E-FA1D066294F9}" srcOrd="0" destOrd="0" presId="urn:microsoft.com/office/officeart/2005/8/layout/cycle2"/>
    <dgm:cxn modelId="{33967296-E3FA-44F6-8285-5DBECFF3C268}" type="presOf" srcId="{42DAD900-3FDD-47EA-A3F9-B4C5D95609AD}" destId="{C4636719-DAF2-4CF2-AE3C-EE6FBFC38C3A}" srcOrd="0" destOrd="0" presId="urn:microsoft.com/office/officeart/2005/8/layout/cycle2"/>
    <dgm:cxn modelId="{75D91C9B-1B22-4595-818F-61949CB1418E}" type="presOf" srcId="{3D1C5851-9E03-4603-BA84-825F29FD2064}" destId="{C5D0EDC4-38D9-4DA6-97FA-3CBB07D5DCF2}" srcOrd="0" destOrd="0" presId="urn:microsoft.com/office/officeart/2005/8/layout/cycle2"/>
    <dgm:cxn modelId="{A84E3DF1-FE2B-48DB-A49D-DAAC17730375}" type="presOf" srcId="{1CF4FCD1-5544-4496-A60D-BFFECC7A4E06}" destId="{236FA518-C313-4EF5-A701-A1C34C02E0E7}" srcOrd="0" destOrd="0" presId="urn:microsoft.com/office/officeart/2005/8/layout/cycle2"/>
    <dgm:cxn modelId="{BE79B108-585A-42E0-8F38-8B7A542D2BE6}" srcId="{DE3A1527-0318-4D8B-9135-3D53F2FB921D}" destId="{BAF1F0F4-C898-4158-AF19-7F268A7CD195}" srcOrd="2" destOrd="0" parTransId="{DB927DD4-E908-4E3A-A5FA-356CBF9D667A}" sibTransId="{F37A621F-BF82-4D97-BF8B-F40851A8B7B8}"/>
    <dgm:cxn modelId="{510264BE-9465-49F9-8F74-0C1049BD6B82}" type="presOf" srcId="{F37A621F-BF82-4D97-BF8B-F40851A8B7B8}" destId="{D0D37659-F706-4115-B972-FD6CCA4DE89F}" srcOrd="0" destOrd="0" presId="urn:microsoft.com/office/officeart/2005/8/layout/cycle2"/>
    <dgm:cxn modelId="{A5050971-45F2-469E-AFAB-349DDED064B6}" type="presOf" srcId="{DE3A1527-0318-4D8B-9135-3D53F2FB921D}" destId="{1538DF8B-4AB2-41E9-BE4C-701E6E28AFDE}" srcOrd="0" destOrd="0" presId="urn:microsoft.com/office/officeart/2005/8/layout/cycle2"/>
    <dgm:cxn modelId="{8433E808-2598-4139-BE58-F8467F089606}" type="presParOf" srcId="{1538DF8B-4AB2-41E9-BE4C-701E6E28AFDE}" destId="{5C6AD046-0160-4D7C-9028-ADF5A70ECAD3}" srcOrd="0" destOrd="0" presId="urn:microsoft.com/office/officeart/2005/8/layout/cycle2"/>
    <dgm:cxn modelId="{DA80B302-DD4A-4EA6-BF3A-89B9B4402616}" type="presParOf" srcId="{1538DF8B-4AB2-41E9-BE4C-701E6E28AFDE}" destId="{2016BD33-ACD9-4F6C-BF0E-FA1D066294F9}" srcOrd="1" destOrd="0" presId="urn:microsoft.com/office/officeart/2005/8/layout/cycle2"/>
    <dgm:cxn modelId="{C6EC2102-5BC2-427C-A99C-9E973841B5E3}" type="presParOf" srcId="{2016BD33-ACD9-4F6C-BF0E-FA1D066294F9}" destId="{61753DCB-0B46-4D48-9B52-3AC50689010C}" srcOrd="0" destOrd="0" presId="urn:microsoft.com/office/officeart/2005/8/layout/cycle2"/>
    <dgm:cxn modelId="{57D4B1EA-C241-41E9-9593-042AA68CE7E9}" type="presParOf" srcId="{1538DF8B-4AB2-41E9-BE4C-701E6E28AFDE}" destId="{236FA518-C313-4EF5-A701-A1C34C02E0E7}" srcOrd="2" destOrd="0" presId="urn:microsoft.com/office/officeart/2005/8/layout/cycle2"/>
    <dgm:cxn modelId="{CE78767F-873B-492B-99A0-B9D336A39718}" type="presParOf" srcId="{1538DF8B-4AB2-41E9-BE4C-701E6E28AFDE}" destId="{47E62E2D-9F23-4CAB-9644-69805EECD724}" srcOrd="3" destOrd="0" presId="urn:microsoft.com/office/officeart/2005/8/layout/cycle2"/>
    <dgm:cxn modelId="{DD57FDFE-218E-4DF2-83FE-0274138E289F}" type="presParOf" srcId="{47E62E2D-9F23-4CAB-9644-69805EECD724}" destId="{F8F3057B-255D-4D8D-BEA5-546984A38409}" srcOrd="0" destOrd="0" presId="urn:microsoft.com/office/officeart/2005/8/layout/cycle2"/>
    <dgm:cxn modelId="{1653FFBA-C077-4B49-94AD-6D19ADC0A34D}" type="presParOf" srcId="{1538DF8B-4AB2-41E9-BE4C-701E6E28AFDE}" destId="{319EF7AB-B6C9-40C8-BBC5-DE104FDC14C7}" srcOrd="4" destOrd="0" presId="urn:microsoft.com/office/officeart/2005/8/layout/cycle2"/>
    <dgm:cxn modelId="{6CE4BABB-3E18-4BB0-9944-CB02B49DE609}" type="presParOf" srcId="{1538DF8B-4AB2-41E9-BE4C-701E6E28AFDE}" destId="{D0D37659-F706-4115-B972-FD6CCA4DE89F}" srcOrd="5" destOrd="0" presId="urn:microsoft.com/office/officeart/2005/8/layout/cycle2"/>
    <dgm:cxn modelId="{B54FC8F0-A2D9-4017-90F6-B4AC01A1109D}" type="presParOf" srcId="{D0D37659-F706-4115-B972-FD6CCA4DE89F}" destId="{CEF7163D-D8DE-4A9E-B388-253B66BC51BD}" srcOrd="0" destOrd="0" presId="urn:microsoft.com/office/officeart/2005/8/layout/cycle2"/>
    <dgm:cxn modelId="{66F96F7A-1288-495E-8F20-E5CF6BEAFD3A}" type="presParOf" srcId="{1538DF8B-4AB2-41E9-BE4C-701E6E28AFDE}" destId="{1D47548F-9C22-4106-B95A-96F3F386215C}" srcOrd="6" destOrd="0" presId="urn:microsoft.com/office/officeart/2005/8/layout/cycle2"/>
    <dgm:cxn modelId="{508796EF-B58C-4475-9226-474149BEE0C3}" type="presParOf" srcId="{1538DF8B-4AB2-41E9-BE4C-701E6E28AFDE}" destId="{9A4D322E-9FD4-499C-B74F-63556E4C90E2}" srcOrd="7" destOrd="0" presId="urn:microsoft.com/office/officeart/2005/8/layout/cycle2"/>
    <dgm:cxn modelId="{23DFA462-EAA9-4FAB-914C-B590ADA25AEE}" type="presParOf" srcId="{9A4D322E-9FD4-499C-B74F-63556E4C90E2}" destId="{CE6A39BD-B732-4C7B-A76A-3AE2AD4277C7}" srcOrd="0" destOrd="0" presId="urn:microsoft.com/office/officeart/2005/8/layout/cycle2"/>
    <dgm:cxn modelId="{602AFF8C-E464-418D-906B-AE5572378852}" type="presParOf" srcId="{1538DF8B-4AB2-41E9-BE4C-701E6E28AFDE}" destId="{C5D0EDC4-38D9-4DA6-97FA-3CBB07D5DCF2}" srcOrd="8" destOrd="0" presId="urn:microsoft.com/office/officeart/2005/8/layout/cycle2"/>
    <dgm:cxn modelId="{2F30DAF6-C0F1-4C14-A8CC-249F3D61E234}" type="presParOf" srcId="{1538DF8B-4AB2-41E9-BE4C-701E6E28AFDE}" destId="{C4636719-DAF2-4CF2-AE3C-EE6FBFC38C3A}" srcOrd="9" destOrd="0" presId="urn:microsoft.com/office/officeart/2005/8/layout/cycle2"/>
    <dgm:cxn modelId="{7A189E06-2F69-4D01-BD52-D08D3E648152}" type="presParOf" srcId="{C4636719-DAF2-4CF2-AE3C-EE6FBFC38C3A}" destId="{56733DB6-0A7B-452D-AF7B-D2428A4B6EB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B900F4-D373-4B14-8BA6-B2AF548532D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223C21-B377-429A-81E2-31140D741DF9}">
      <dgm:prSet phldrT="[Texto]"/>
      <dgm:spPr>
        <a:solidFill>
          <a:schemeClr val="accent1">
            <a:lumMod val="75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s-A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Medidas Proteccionistas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007E196-4BD4-4735-94CA-09A4C7A5BFE8}" type="parTrans" cxnId="{9E951C78-55D9-4F0C-A52E-AEEA8727B1D8}">
      <dgm:prSet/>
      <dgm:spPr/>
      <dgm:t>
        <a:bodyPr/>
        <a:lstStyle/>
        <a:p>
          <a:endParaRPr lang="en-US"/>
        </a:p>
      </dgm:t>
    </dgm:pt>
    <dgm:pt modelId="{40DF8E92-67EE-42C1-AE09-9E822AA45F67}" type="sibTrans" cxnId="{9E951C78-55D9-4F0C-A52E-AEEA8727B1D8}">
      <dgm:prSet/>
      <dgm:spPr/>
      <dgm:t>
        <a:bodyPr/>
        <a:lstStyle/>
        <a:p>
          <a:endParaRPr lang="en-US"/>
        </a:p>
      </dgm:t>
    </dgm:pt>
    <dgm:pt modelId="{F8266CEC-408B-4D0C-8AE0-A71C8A1BD7E1}">
      <dgm:prSet phldrT="[Texto]" custT="1"/>
      <dgm:spPr/>
      <dgm:t>
        <a:bodyPr/>
        <a:lstStyle/>
        <a:p>
          <a:pPr algn="just"/>
          <a:r>
            <a:rPr lang="es-A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Avance de restricciones no arancelarias bajo la forma de medidas sanitarias y técnicas.</a:t>
          </a:r>
          <a:endParaRPr 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489883-93F9-4611-923B-FA475A638C7E}" type="parTrans" cxnId="{F8496A0B-07B0-47E6-AE7E-1C2135613C09}">
      <dgm:prSet/>
      <dgm:spPr/>
      <dgm:t>
        <a:bodyPr/>
        <a:lstStyle/>
        <a:p>
          <a:endParaRPr lang="en-US"/>
        </a:p>
      </dgm:t>
    </dgm:pt>
    <dgm:pt modelId="{D3C04F6D-D2BE-4CAF-B9B1-C019C4204DDF}" type="sibTrans" cxnId="{F8496A0B-07B0-47E6-AE7E-1C2135613C09}">
      <dgm:prSet/>
      <dgm:spPr/>
      <dgm:t>
        <a:bodyPr/>
        <a:lstStyle/>
        <a:p>
          <a:endParaRPr lang="en-US"/>
        </a:p>
      </dgm:t>
    </dgm:pt>
    <dgm:pt modelId="{E2D6A08B-2BFC-4153-A7B0-53A366396085}">
      <dgm:prSet phldrT="[Texto]"/>
      <dgm:spPr>
        <a:solidFill>
          <a:schemeClr val="accent1">
            <a:lumMod val="75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s-A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EE.UU.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F304D35-D3A5-4AE2-8329-EE6F3A542EAE}" type="parTrans" cxnId="{2DFC0E87-6D70-472A-AB18-262DC9E04A92}">
      <dgm:prSet/>
      <dgm:spPr/>
      <dgm:t>
        <a:bodyPr/>
        <a:lstStyle/>
        <a:p>
          <a:endParaRPr lang="en-US"/>
        </a:p>
      </dgm:t>
    </dgm:pt>
    <dgm:pt modelId="{917D5694-780F-48C1-A9FB-91F171A293C3}" type="sibTrans" cxnId="{2DFC0E87-6D70-472A-AB18-262DC9E04A92}">
      <dgm:prSet/>
      <dgm:spPr/>
      <dgm:t>
        <a:bodyPr/>
        <a:lstStyle/>
        <a:p>
          <a:endParaRPr lang="en-US"/>
        </a:p>
      </dgm:t>
    </dgm:pt>
    <dgm:pt modelId="{C74BD479-AB9F-4CE9-B459-6A7498EFF5DA}">
      <dgm:prSet phldrT="[Texto]" custT="1"/>
      <dgm:spPr/>
      <dgm:t>
        <a:bodyPr/>
        <a:lstStyle/>
        <a:p>
          <a:pPr algn="just"/>
          <a:r>
            <a:rPr lang="es-A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Cuestionamiento al Sistema Multilateral de Comercio.  Incertidumbre en Agricultura</a:t>
          </a:r>
          <a:endParaRPr 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E977A6-0139-45F5-BCF6-11F2CA58E99A}" type="parTrans" cxnId="{BEBD6559-A38A-4BC4-80BA-2EAE6931764B}">
      <dgm:prSet/>
      <dgm:spPr/>
      <dgm:t>
        <a:bodyPr/>
        <a:lstStyle/>
        <a:p>
          <a:endParaRPr lang="en-US"/>
        </a:p>
      </dgm:t>
    </dgm:pt>
    <dgm:pt modelId="{04107DC5-7179-4FF5-9117-7020313F0C77}" type="sibTrans" cxnId="{BEBD6559-A38A-4BC4-80BA-2EAE6931764B}">
      <dgm:prSet/>
      <dgm:spPr/>
      <dgm:t>
        <a:bodyPr/>
        <a:lstStyle/>
        <a:p>
          <a:endParaRPr lang="en-US"/>
        </a:p>
      </dgm:t>
    </dgm:pt>
    <dgm:pt modelId="{0271E08D-341B-43C4-827E-5A5F6837889D}">
      <dgm:prSet phldrT="[Texto]"/>
      <dgm:spPr>
        <a:solidFill>
          <a:schemeClr val="accent1">
            <a:lumMod val="75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es-A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Agricultura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69ABCB3-07F6-4E21-AFAA-07AE12EEBE86}" type="parTrans" cxnId="{61DA021D-CDC3-4CD3-BF5D-48FE8E62BF56}">
      <dgm:prSet/>
      <dgm:spPr/>
      <dgm:t>
        <a:bodyPr/>
        <a:lstStyle/>
        <a:p>
          <a:endParaRPr lang="en-US"/>
        </a:p>
      </dgm:t>
    </dgm:pt>
    <dgm:pt modelId="{9FB0EDE7-15EF-45A5-AC5C-5D78B40D0349}" type="sibTrans" cxnId="{61DA021D-CDC3-4CD3-BF5D-48FE8E62BF56}">
      <dgm:prSet/>
      <dgm:spPr/>
      <dgm:t>
        <a:bodyPr/>
        <a:lstStyle/>
        <a:p>
          <a:endParaRPr lang="en-US"/>
        </a:p>
      </dgm:t>
    </dgm:pt>
    <dgm:pt modelId="{22182486-14D3-4013-8FFE-4D0B84F6FAD0}">
      <dgm:prSet phldrT="[Texto]" custT="1"/>
      <dgm:spPr/>
      <dgm:t>
        <a:bodyPr/>
        <a:lstStyle/>
        <a:p>
          <a:pPr algn="just"/>
          <a:r>
            <a:rPr lang="es-A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Alta sensibilidad en el tema (tanto de los viejos como los nuevos </a:t>
          </a:r>
          <a:r>
            <a:rPr lang="es-AR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subsidiadores</a:t>
          </a:r>
          <a:r>
            <a:rPr lang="es-A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 </a:t>
          </a:r>
          <a:endParaRPr 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740AB2-2FF7-4B2A-A835-D8CDD8A02454}" type="parTrans" cxnId="{2C00C2CA-F93B-4870-B374-E371EEC7D339}">
      <dgm:prSet/>
      <dgm:spPr/>
      <dgm:t>
        <a:bodyPr/>
        <a:lstStyle/>
        <a:p>
          <a:endParaRPr lang="en-US"/>
        </a:p>
      </dgm:t>
    </dgm:pt>
    <dgm:pt modelId="{FBD53A8B-AE8F-406F-B158-C93792233E4B}" type="sibTrans" cxnId="{2C00C2CA-F93B-4870-B374-E371EEC7D339}">
      <dgm:prSet/>
      <dgm:spPr/>
      <dgm:t>
        <a:bodyPr/>
        <a:lstStyle/>
        <a:p>
          <a:endParaRPr lang="en-US"/>
        </a:p>
      </dgm:t>
    </dgm:pt>
    <dgm:pt modelId="{DA647546-1020-44DC-99A0-A42546E3E085}" type="pres">
      <dgm:prSet presAssocID="{89B900F4-D373-4B14-8BA6-B2AF548532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74381C0-1986-40A5-A924-9C860722CB9F}" type="pres">
      <dgm:prSet presAssocID="{BF223C21-B377-429A-81E2-31140D741DF9}" presName="linNode" presStyleCnt="0"/>
      <dgm:spPr/>
    </dgm:pt>
    <dgm:pt modelId="{420E397C-2476-4561-87BC-9D3FE928B1A6}" type="pres">
      <dgm:prSet presAssocID="{BF223C21-B377-429A-81E2-31140D741DF9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04AC87-54C2-4E9A-8D2F-FF82C4B44B69}" type="pres">
      <dgm:prSet presAssocID="{BF223C21-B377-429A-81E2-31140D741DF9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F7560A-900F-4E48-8122-80421D01DE61}" type="pres">
      <dgm:prSet presAssocID="{40DF8E92-67EE-42C1-AE09-9E822AA45F67}" presName="sp" presStyleCnt="0"/>
      <dgm:spPr/>
    </dgm:pt>
    <dgm:pt modelId="{5FE04B88-167F-4C7A-9170-AAF7014A15DB}" type="pres">
      <dgm:prSet presAssocID="{E2D6A08B-2BFC-4153-A7B0-53A366396085}" presName="linNode" presStyleCnt="0"/>
      <dgm:spPr/>
    </dgm:pt>
    <dgm:pt modelId="{EB313DFD-DB6F-4A29-A3B0-1B10C1D00B27}" type="pres">
      <dgm:prSet presAssocID="{E2D6A08B-2BFC-4153-A7B0-53A36639608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C41CDE-D0D1-463E-B707-2A83886A196E}" type="pres">
      <dgm:prSet presAssocID="{E2D6A08B-2BFC-4153-A7B0-53A366396085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D400A0-DD3B-4429-99AF-121A589328FE}" type="pres">
      <dgm:prSet presAssocID="{917D5694-780F-48C1-A9FB-91F171A293C3}" presName="sp" presStyleCnt="0"/>
      <dgm:spPr/>
    </dgm:pt>
    <dgm:pt modelId="{85D573B6-75A4-4B9D-A6D7-F2F081643E64}" type="pres">
      <dgm:prSet presAssocID="{0271E08D-341B-43C4-827E-5A5F6837889D}" presName="linNode" presStyleCnt="0"/>
      <dgm:spPr/>
    </dgm:pt>
    <dgm:pt modelId="{60B6ABD4-E305-4E41-885F-70F04EDCEB3B}" type="pres">
      <dgm:prSet presAssocID="{0271E08D-341B-43C4-827E-5A5F6837889D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817E93-5414-414F-B413-A0371B60EE7B}" type="pres">
      <dgm:prSet presAssocID="{0271E08D-341B-43C4-827E-5A5F6837889D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496A0B-07B0-47E6-AE7E-1C2135613C09}" srcId="{BF223C21-B377-429A-81E2-31140D741DF9}" destId="{F8266CEC-408B-4D0C-8AE0-A71C8A1BD7E1}" srcOrd="0" destOrd="0" parTransId="{1B489883-93F9-4611-923B-FA475A638C7E}" sibTransId="{D3C04F6D-D2BE-4CAF-B9B1-C019C4204DDF}"/>
    <dgm:cxn modelId="{445DA899-83E7-44B6-B2A8-82EC5AA3DC90}" type="presOf" srcId="{0271E08D-341B-43C4-827E-5A5F6837889D}" destId="{60B6ABD4-E305-4E41-885F-70F04EDCEB3B}" srcOrd="0" destOrd="0" presId="urn:microsoft.com/office/officeart/2005/8/layout/vList5"/>
    <dgm:cxn modelId="{DD3B06EE-07B4-4EB2-AD22-CFC6C58B9414}" type="presOf" srcId="{89B900F4-D373-4B14-8BA6-B2AF548532DD}" destId="{DA647546-1020-44DC-99A0-A42546E3E085}" srcOrd="0" destOrd="0" presId="urn:microsoft.com/office/officeart/2005/8/layout/vList5"/>
    <dgm:cxn modelId="{BE54F9AD-F4FE-4526-8750-C930EE463773}" type="presOf" srcId="{C74BD479-AB9F-4CE9-B459-6A7498EFF5DA}" destId="{57C41CDE-D0D1-463E-B707-2A83886A196E}" srcOrd="0" destOrd="0" presId="urn:microsoft.com/office/officeart/2005/8/layout/vList5"/>
    <dgm:cxn modelId="{B9B3F7D0-A9B2-4664-83D7-9C30BA95A4ED}" type="presOf" srcId="{22182486-14D3-4013-8FFE-4D0B84F6FAD0}" destId="{CA817E93-5414-414F-B413-A0371B60EE7B}" srcOrd="0" destOrd="0" presId="urn:microsoft.com/office/officeart/2005/8/layout/vList5"/>
    <dgm:cxn modelId="{61DA021D-CDC3-4CD3-BF5D-48FE8E62BF56}" srcId="{89B900F4-D373-4B14-8BA6-B2AF548532DD}" destId="{0271E08D-341B-43C4-827E-5A5F6837889D}" srcOrd="2" destOrd="0" parTransId="{869ABCB3-07F6-4E21-AFAA-07AE12EEBE86}" sibTransId="{9FB0EDE7-15EF-45A5-AC5C-5D78B40D0349}"/>
    <dgm:cxn modelId="{6BB6DF7C-BEEC-47C1-B3D0-9CF5F5ABF09D}" type="presOf" srcId="{E2D6A08B-2BFC-4153-A7B0-53A366396085}" destId="{EB313DFD-DB6F-4A29-A3B0-1B10C1D00B27}" srcOrd="0" destOrd="0" presId="urn:microsoft.com/office/officeart/2005/8/layout/vList5"/>
    <dgm:cxn modelId="{2DFC0E87-6D70-472A-AB18-262DC9E04A92}" srcId="{89B900F4-D373-4B14-8BA6-B2AF548532DD}" destId="{E2D6A08B-2BFC-4153-A7B0-53A366396085}" srcOrd="1" destOrd="0" parTransId="{5F304D35-D3A5-4AE2-8329-EE6F3A542EAE}" sibTransId="{917D5694-780F-48C1-A9FB-91F171A293C3}"/>
    <dgm:cxn modelId="{BEBD6559-A38A-4BC4-80BA-2EAE6931764B}" srcId="{E2D6A08B-2BFC-4153-A7B0-53A366396085}" destId="{C74BD479-AB9F-4CE9-B459-6A7498EFF5DA}" srcOrd="0" destOrd="0" parTransId="{E7E977A6-0139-45F5-BCF6-11F2CA58E99A}" sibTransId="{04107DC5-7179-4FF5-9117-7020313F0C77}"/>
    <dgm:cxn modelId="{9594903E-B5B8-466B-864F-5DD1FDC55C83}" type="presOf" srcId="{F8266CEC-408B-4D0C-8AE0-A71C8A1BD7E1}" destId="{EB04AC87-54C2-4E9A-8D2F-FF82C4B44B69}" srcOrd="0" destOrd="0" presId="urn:microsoft.com/office/officeart/2005/8/layout/vList5"/>
    <dgm:cxn modelId="{9759178A-24D8-4169-90A8-E683A6CBADB4}" type="presOf" srcId="{BF223C21-B377-429A-81E2-31140D741DF9}" destId="{420E397C-2476-4561-87BC-9D3FE928B1A6}" srcOrd="0" destOrd="0" presId="urn:microsoft.com/office/officeart/2005/8/layout/vList5"/>
    <dgm:cxn modelId="{9E951C78-55D9-4F0C-A52E-AEEA8727B1D8}" srcId="{89B900F4-D373-4B14-8BA6-B2AF548532DD}" destId="{BF223C21-B377-429A-81E2-31140D741DF9}" srcOrd="0" destOrd="0" parTransId="{F007E196-4BD4-4735-94CA-09A4C7A5BFE8}" sibTransId="{40DF8E92-67EE-42C1-AE09-9E822AA45F67}"/>
    <dgm:cxn modelId="{2C00C2CA-F93B-4870-B374-E371EEC7D339}" srcId="{0271E08D-341B-43C4-827E-5A5F6837889D}" destId="{22182486-14D3-4013-8FFE-4D0B84F6FAD0}" srcOrd="0" destOrd="0" parTransId="{A4740AB2-2FF7-4B2A-A835-D8CDD8A02454}" sibTransId="{FBD53A8B-AE8F-406F-B158-C93792233E4B}"/>
    <dgm:cxn modelId="{F3367519-E0C4-42C4-AB5F-473DAE968B28}" type="presParOf" srcId="{DA647546-1020-44DC-99A0-A42546E3E085}" destId="{274381C0-1986-40A5-A924-9C860722CB9F}" srcOrd="0" destOrd="0" presId="urn:microsoft.com/office/officeart/2005/8/layout/vList5"/>
    <dgm:cxn modelId="{E99F53BC-8DF6-4D47-922B-622BD1C04D82}" type="presParOf" srcId="{274381C0-1986-40A5-A924-9C860722CB9F}" destId="{420E397C-2476-4561-87BC-9D3FE928B1A6}" srcOrd="0" destOrd="0" presId="urn:microsoft.com/office/officeart/2005/8/layout/vList5"/>
    <dgm:cxn modelId="{262458D6-1065-424C-A04A-B60B85044ACC}" type="presParOf" srcId="{274381C0-1986-40A5-A924-9C860722CB9F}" destId="{EB04AC87-54C2-4E9A-8D2F-FF82C4B44B69}" srcOrd="1" destOrd="0" presId="urn:microsoft.com/office/officeart/2005/8/layout/vList5"/>
    <dgm:cxn modelId="{4788CB7B-DFFD-454E-9F99-F4F821EED9B3}" type="presParOf" srcId="{DA647546-1020-44DC-99A0-A42546E3E085}" destId="{7EF7560A-900F-4E48-8122-80421D01DE61}" srcOrd="1" destOrd="0" presId="urn:microsoft.com/office/officeart/2005/8/layout/vList5"/>
    <dgm:cxn modelId="{BA01B138-1A4F-4894-8A87-70FEE4A541F7}" type="presParOf" srcId="{DA647546-1020-44DC-99A0-A42546E3E085}" destId="{5FE04B88-167F-4C7A-9170-AAF7014A15DB}" srcOrd="2" destOrd="0" presId="urn:microsoft.com/office/officeart/2005/8/layout/vList5"/>
    <dgm:cxn modelId="{0B17FEA2-7541-4C2D-A7D0-2733D959DCC0}" type="presParOf" srcId="{5FE04B88-167F-4C7A-9170-AAF7014A15DB}" destId="{EB313DFD-DB6F-4A29-A3B0-1B10C1D00B27}" srcOrd="0" destOrd="0" presId="urn:microsoft.com/office/officeart/2005/8/layout/vList5"/>
    <dgm:cxn modelId="{A081CDEA-3305-4276-8D64-624F83D15A5D}" type="presParOf" srcId="{5FE04B88-167F-4C7A-9170-AAF7014A15DB}" destId="{57C41CDE-D0D1-463E-B707-2A83886A196E}" srcOrd="1" destOrd="0" presId="urn:microsoft.com/office/officeart/2005/8/layout/vList5"/>
    <dgm:cxn modelId="{CD3E6C28-0087-46BD-AEFC-E667D749EFE1}" type="presParOf" srcId="{DA647546-1020-44DC-99A0-A42546E3E085}" destId="{88D400A0-DD3B-4429-99AF-121A589328FE}" srcOrd="3" destOrd="0" presId="urn:microsoft.com/office/officeart/2005/8/layout/vList5"/>
    <dgm:cxn modelId="{73A0E3C8-9A52-4FE6-AC85-92FC37E8D3ED}" type="presParOf" srcId="{DA647546-1020-44DC-99A0-A42546E3E085}" destId="{85D573B6-75A4-4B9D-A6D7-F2F081643E64}" srcOrd="4" destOrd="0" presId="urn:microsoft.com/office/officeart/2005/8/layout/vList5"/>
    <dgm:cxn modelId="{7C0966C1-0D2F-45E9-B5A3-AE1FDEBFD702}" type="presParOf" srcId="{85D573B6-75A4-4B9D-A6D7-F2F081643E64}" destId="{60B6ABD4-E305-4E41-885F-70F04EDCEB3B}" srcOrd="0" destOrd="0" presId="urn:microsoft.com/office/officeart/2005/8/layout/vList5"/>
    <dgm:cxn modelId="{C1E1BBA3-4CE9-43F1-AA48-6870DBC43878}" type="presParOf" srcId="{85D573B6-75A4-4B9D-A6D7-F2F081643E64}" destId="{CA817E93-5414-414F-B413-A0371B60EE7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96BBFB-4D00-4602-A964-E5951DEEC13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D5AEC2E-FD08-4DAC-80B6-CDAC6FC7011D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Etapa 1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668DF-1637-4105-897D-F2DC487623A7}" type="parTrans" cxnId="{6495F017-8490-4416-BA12-B645030B5F32}">
      <dgm:prSet/>
      <dgm:spPr/>
      <dgm:t>
        <a:bodyPr/>
        <a:lstStyle/>
        <a:p>
          <a:endParaRPr lang="en-US"/>
        </a:p>
      </dgm:t>
    </dgm:pt>
    <dgm:pt modelId="{C3E8CE9E-301A-4429-93B0-99F742CDF97B}" type="sibTrans" cxnId="{6495F017-8490-4416-BA12-B645030B5F32}">
      <dgm:prSet/>
      <dgm:spPr/>
      <dgm:t>
        <a:bodyPr/>
        <a:lstStyle/>
        <a:p>
          <a:endParaRPr lang="en-US"/>
        </a:p>
      </dgm:t>
    </dgm:pt>
    <dgm:pt modelId="{3F181A2A-3E62-470E-BA41-3BFE0A558823}">
      <dgm:prSet phldrT="[Texto]"/>
      <dgm:spPr/>
      <dgm:t>
        <a:bodyPr/>
        <a:lstStyle/>
        <a:p>
          <a:r>
            <a:rPr lang="es-AR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Identificación</a:t>
          </a:r>
          <a:r>
            <a:rPr lang="es-A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de temas de interés.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DD62CAC-9EE8-4D23-98C2-E53F2C2052B9}" type="parTrans" cxnId="{FA90491D-81C5-44BE-8D32-7CF1A864CFC2}">
      <dgm:prSet/>
      <dgm:spPr/>
      <dgm:t>
        <a:bodyPr/>
        <a:lstStyle/>
        <a:p>
          <a:endParaRPr lang="en-US"/>
        </a:p>
      </dgm:t>
    </dgm:pt>
    <dgm:pt modelId="{D4F21674-F705-41B4-9448-E5795C7D0F8F}" type="sibTrans" cxnId="{FA90491D-81C5-44BE-8D32-7CF1A864CFC2}">
      <dgm:prSet/>
      <dgm:spPr/>
      <dgm:t>
        <a:bodyPr/>
        <a:lstStyle/>
        <a:p>
          <a:endParaRPr lang="en-US"/>
        </a:p>
      </dgm:t>
    </dgm:pt>
    <dgm:pt modelId="{B58F6F31-5145-4D88-B0AF-5D68377FA0B5}">
      <dgm:prSet phldrT="[Texto]"/>
      <dgm:spPr/>
      <dgm:t>
        <a:bodyPr/>
        <a:lstStyle/>
        <a:p>
          <a:r>
            <a:rPr lang="es-A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Presentación de propuestas            Varios documentos con distintos niveles de ambición.  </a:t>
          </a:r>
          <a:endParaRPr lang="en-U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42D0F1-D080-4F18-A2C2-96C180D065A6}" type="parTrans" cxnId="{8FE8478A-7E07-4CD5-9117-C075C6BC091B}">
      <dgm:prSet/>
      <dgm:spPr/>
      <dgm:t>
        <a:bodyPr/>
        <a:lstStyle/>
        <a:p>
          <a:endParaRPr lang="en-US"/>
        </a:p>
      </dgm:t>
    </dgm:pt>
    <dgm:pt modelId="{09EF050C-FE88-4135-9D60-120C1680BB6E}" type="sibTrans" cxnId="{8FE8478A-7E07-4CD5-9117-C075C6BC091B}">
      <dgm:prSet/>
      <dgm:spPr/>
      <dgm:t>
        <a:bodyPr/>
        <a:lstStyle/>
        <a:p>
          <a:endParaRPr lang="en-US"/>
        </a:p>
      </dgm:t>
    </dgm:pt>
    <dgm:pt modelId="{BE1D030E-CD35-4D85-BDF6-2B07CDD1C8C8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Etapa 2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831097-388E-483D-AB9A-D02F73A4F3D3}" type="parTrans" cxnId="{B3CE5E02-583A-4C59-BBAF-3220055D06BA}">
      <dgm:prSet/>
      <dgm:spPr/>
      <dgm:t>
        <a:bodyPr/>
        <a:lstStyle/>
        <a:p>
          <a:endParaRPr lang="en-US"/>
        </a:p>
      </dgm:t>
    </dgm:pt>
    <dgm:pt modelId="{80BF6016-ECB8-4E73-B171-238FFD07A5C9}" type="sibTrans" cxnId="{B3CE5E02-583A-4C59-BBAF-3220055D06BA}">
      <dgm:prSet/>
      <dgm:spPr/>
      <dgm:t>
        <a:bodyPr/>
        <a:lstStyle/>
        <a:p>
          <a:endParaRPr lang="en-US"/>
        </a:p>
      </dgm:t>
    </dgm:pt>
    <dgm:pt modelId="{E58CEAB6-35A0-41A2-B93D-D6F06FF363B9}">
      <dgm:prSet phldrT="[Texto]"/>
      <dgm:spPr/>
      <dgm:t>
        <a:bodyPr/>
        <a:lstStyle/>
        <a:p>
          <a:r>
            <a:rPr lang="es-AR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Priorización</a:t>
          </a:r>
          <a:r>
            <a:rPr lang="es-A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de temas y concentración de trabajos en temas más maduros.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71C9DED-BE1C-4ADB-9541-9B2473FB6FF1}" type="parTrans" cxnId="{66A02CAA-DF10-48F3-915A-5DFA95CB96CA}">
      <dgm:prSet/>
      <dgm:spPr/>
      <dgm:t>
        <a:bodyPr/>
        <a:lstStyle/>
        <a:p>
          <a:endParaRPr lang="en-US"/>
        </a:p>
      </dgm:t>
    </dgm:pt>
    <dgm:pt modelId="{1792D23F-4FB0-4589-9321-3319002C170B}" type="sibTrans" cxnId="{66A02CAA-DF10-48F3-915A-5DFA95CB96CA}">
      <dgm:prSet/>
      <dgm:spPr/>
      <dgm:t>
        <a:bodyPr/>
        <a:lstStyle/>
        <a:p>
          <a:endParaRPr lang="en-US"/>
        </a:p>
      </dgm:t>
    </dgm:pt>
    <dgm:pt modelId="{E0766682-6BDB-4DB1-BE3C-F8C9336BD545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Etapa 3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8426B7-B6FF-4D6F-89EE-44BC93E56E1B}" type="parTrans" cxnId="{21855304-62E9-4E01-B608-7A44DDD91459}">
      <dgm:prSet/>
      <dgm:spPr/>
      <dgm:t>
        <a:bodyPr/>
        <a:lstStyle/>
        <a:p>
          <a:endParaRPr lang="en-US"/>
        </a:p>
      </dgm:t>
    </dgm:pt>
    <dgm:pt modelId="{7A7643B4-63F5-4A71-B0C3-0BEEB4247FA3}" type="sibTrans" cxnId="{21855304-62E9-4E01-B608-7A44DDD91459}">
      <dgm:prSet/>
      <dgm:spPr/>
      <dgm:t>
        <a:bodyPr/>
        <a:lstStyle/>
        <a:p>
          <a:endParaRPr lang="en-US"/>
        </a:p>
      </dgm:t>
    </dgm:pt>
    <dgm:pt modelId="{A43EE259-D55A-460B-878A-832CD7D518AC}">
      <dgm:prSet phldrT="[Texto]"/>
      <dgm:spPr/>
      <dgm:t>
        <a:bodyPr/>
        <a:lstStyle/>
        <a:p>
          <a:r>
            <a:rPr lang="es-AR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Negociación</a:t>
          </a:r>
          <a:r>
            <a:rPr lang="es-A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sobre la base de un texto.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EA7DC5-72CF-4976-9AC8-983093A2C3A5}" type="parTrans" cxnId="{735AD301-FBC4-44EB-BBDA-891DD2B27CB8}">
      <dgm:prSet/>
      <dgm:spPr/>
      <dgm:t>
        <a:bodyPr/>
        <a:lstStyle/>
        <a:p>
          <a:endParaRPr lang="en-US"/>
        </a:p>
      </dgm:t>
    </dgm:pt>
    <dgm:pt modelId="{FC5F2591-50AB-46C6-822B-04D5AE2C37C4}" type="sibTrans" cxnId="{735AD301-FBC4-44EB-BBDA-891DD2B27CB8}">
      <dgm:prSet/>
      <dgm:spPr/>
      <dgm:t>
        <a:bodyPr/>
        <a:lstStyle/>
        <a:p>
          <a:endParaRPr lang="en-US"/>
        </a:p>
      </dgm:t>
    </dgm:pt>
    <dgm:pt modelId="{04C72918-8F59-4B7F-BD84-C1A53C3509F1}">
      <dgm:prSet phldrT="[Texto]"/>
      <dgm:spPr/>
      <dgm:t>
        <a:bodyPr/>
        <a:lstStyle/>
        <a:p>
          <a:r>
            <a:rPr lang="es-AR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Etapa 4</a:t>
          </a:r>
          <a:endParaRPr lang="en-US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78F311-0AB5-421F-97CF-CEA41A658D7F}" type="parTrans" cxnId="{8650E5A1-38CF-4996-A6B3-A7902F59716E}">
      <dgm:prSet/>
      <dgm:spPr/>
      <dgm:t>
        <a:bodyPr/>
        <a:lstStyle/>
        <a:p>
          <a:endParaRPr lang="en-US"/>
        </a:p>
      </dgm:t>
    </dgm:pt>
    <dgm:pt modelId="{8246C762-89E4-4120-B6C6-5E272C6189FB}" type="sibTrans" cxnId="{8650E5A1-38CF-4996-A6B3-A7902F59716E}">
      <dgm:prSet/>
      <dgm:spPr/>
      <dgm:t>
        <a:bodyPr/>
        <a:lstStyle/>
        <a:p>
          <a:endParaRPr lang="en-US"/>
        </a:p>
      </dgm:t>
    </dgm:pt>
    <dgm:pt modelId="{5E549176-DA52-4BBE-AEFA-F4F7C33FCC72}">
      <dgm:prSet/>
      <dgm:spPr/>
      <dgm:t>
        <a:bodyPr/>
        <a:lstStyle/>
        <a:p>
          <a:r>
            <a:rPr lang="es-AR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Proceso incremental</a:t>
          </a:r>
          <a:r>
            <a:rPr lang="es-AR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Adicionalmente a los resultados que se alcancen en diciembre, se deberá pensar en un Plan de Trabajo para después de la 11CM. 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91D54AC-3569-42F1-A352-2E6435098BE4}" type="parTrans" cxnId="{DBF379CD-BB0B-4EB3-A4B2-0684854180A6}">
      <dgm:prSet/>
      <dgm:spPr/>
      <dgm:t>
        <a:bodyPr/>
        <a:lstStyle/>
        <a:p>
          <a:endParaRPr lang="en-US"/>
        </a:p>
      </dgm:t>
    </dgm:pt>
    <dgm:pt modelId="{7D343D90-E3EB-466D-A705-5BC4AF617159}" type="sibTrans" cxnId="{DBF379CD-BB0B-4EB3-A4B2-0684854180A6}">
      <dgm:prSet/>
      <dgm:spPr/>
      <dgm:t>
        <a:bodyPr/>
        <a:lstStyle/>
        <a:p>
          <a:endParaRPr lang="en-US"/>
        </a:p>
      </dgm:t>
    </dgm:pt>
    <dgm:pt modelId="{F1CDFC3C-D8F0-460C-9360-263EB8E93A2B}" type="pres">
      <dgm:prSet presAssocID="{A396BBFB-4D00-4602-A964-E5951DEEC13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201F2F-DAC4-4836-B829-8091C2501C69}" type="pres">
      <dgm:prSet presAssocID="{0D5AEC2E-FD08-4DAC-80B6-CDAC6FC7011D}" presName="composite" presStyleCnt="0"/>
      <dgm:spPr/>
    </dgm:pt>
    <dgm:pt modelId="{B158FD42-A217-49E1-A1BD-29B4F1F3E6F6}" type="pres">
      <dgm:prSet presAssocID="{0D5AEC2E-FD08-4DAC-80B6-CDAC6FC7011D}" presName="parentText" presStyleLbl="alignNode1" presStyleIdx="0" presStyleCnt="4" custLinFactNeighborX="-982" custLinFactNeighborY="-10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0C739B-92FA-4C73-86A9-B9768B57D933}" type="pres">
      <dgm:prSet presAssocID="{0D5AEC2E-FD08-4DAC-80B6-CDAC6FC7011D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D2EA2D-8216-44B6-8B70-739D72592405}" type="pres">
      <dgm:prSet presAssocID="{C3E8CE9E-301A-4429-93B0-99F742CDF97B}" presName="sp" presStyleCnt="0"/>
      <dgm:spPr/>
    </dgm:pt>
    <dgm:pt modelId="{04CDBF0E-AEF1-4717-9F77-E7641B955E20}" type="pres">
      <dgm:prSet presAssocID="{BE1D030E-CD35-4D85-BDF6-2B07CDD1C8C8}" presName="composite" presStyleCnt="0"/>
      <dgm:spPr/>
    </dgm:pt>
    <dgm:pt modelId="{2C459249-3945-4329-A277-E5E4904D73A5}" type="pres">
      <dgm:prSet presAssocID="{BE1D030E-CD35-4D85-BDF6-2B07CDD1C8C8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AB0FE6-9982-4473-8415-E1F9D00892FB}" type="pres">
      <dgm:prSet presAssocID="{BE1D030E-CD35-4D85-BDF6-2B07CDD1C8C8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12F0793-75BD-4E6C-9736-4FF02188FD64}" type="pres">
      <dgm:prSet presAssocID="{80BF6016-ECB8-4E73-B171-238FFD07A5C9}" presName="sp" presStyleCnt="0"/>
      <dgm:spPr/>
    </dgm:pt>
    <dgm:pt modelId="{875BD40C-8552-4558-B245-7497D3501CCE}" type="pres">
      <dgm:prSet presAssocID="{E0766682-6BDB-4DB1-BE3C-F8C9336BD545}" presName="composite" presStyleCnt="0"/>
      <dgm:spPr/>
    </dgm:pt>
    <dgm:pt modelId="{4454B037-9C12-42E4-9192-15AA022BAC81}" type="pres">
      <dgm:prSet presAssocID="{E0766682-6BDB-4DB1-BE3C-F8C9336BD54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FF06E4-C3E1-4EA5-81E2-96BF22700EAE}" type="pres">
      <dgm:prSet presAssocID="{E0766682-6BDB-4DB1-BE3C-F8C9336BD545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61B0F2-3CCF-44A9-B6A9-1057AA0263BA}" type="pres">
      <dgm:prSet presAssocID="{7A7643B4-63F5-4A71-B0C3-0BEEB4247FA3}" presName="sp" presStyleCnt="0"/>
      <dgm:spPr/>
    </dgm:pt>
    <dgm:pt modelId="{5542520E-4D1F-4708-BB32-5B1E86F04320}" type="pres">
      <dgm:prSet presAssocID="{04C72918-8F59-4B7F-BD84-C1A53C3509F1}" presName="composite" presStyleCnt="0"/>
      <dgm:spPr/>
    </dgm:pt>
    <dgm:pt modelId="{3158E098-E99B-4203-BE24-94771726936B}" type="pres">
      <dgm:prSet presAssocID="{04C72918-8F59-4B7F-BD84-C1A53C3509F1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07FFC4-15C0-43A4-9A3C-4290B8A62245}" type="pres">
      <dgm:prSet presAssocID="{04C72918-8F59-4B7F-BD84-C1A53C3509F1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BF379CD-BB0B-4EB3-A4B2-0684854180A6}" srcId="{04C72918-8F59-4B7F-BD84-C1A53C3509F1}" destId="{5E549176-DA52-4BBE-AEFA-F4F7C33FCC72}" srcOrd="0" destOrd="0" parTransId="{E91D54AC-3569-42F1-A352-2E6435098BE4}" sibTransId="{7D343D90-E3EB-466D-A705-5BC4AF617159}"/>
    <dgm:cxn modelId="{31613448-6F81-452F-BA8F-F6BC275DC35A}" type="presOf" srcId="{0D5AEC2E-FD08-4DAC-80B6-CDAC6FC7011D}" destId="{B158FD42-A217-49E1-A1BD-29B4F1F3E6F6}" srcOrd="0" destOrd="0" presId="urn:microsoft.com/office/officeart/2005/8/layout/chevron2"/>
    <dgm:cxn modelId="{FA90491D-81C5-44BE-8D32-7CF1A864CFC2}" srcId="{0D5AEC2E-FD08-4DAC-80B6-CDAC6FC7011D}" destId="{3F181A2A-3E62-470E-BA41-3BFE0A558823}" srcOrd="0" destOrd="0" parTransId="{4DD62CAC-9EE8-4D23-98C2-E53F2C2052B9}" sibTransId="{D4F21674-F705-41B4-9448-E5795C7D0F8F}"/>
    <dgm:cxn modelId="{735AD301-FBC4-44EB-BBDA-891DD2B27CB8}" srcId="{E0766682-6BDB-4DB1-BE3C-F8C9336BD545}" destId="{A43EE259-D55A-460B-878A-832CD7D518AC}" srcOrd="0" destOrd="0" parTransId="{F2EA7DC5-72CF-4976-9AC8-983093A2C3A5}" sibTransId="{FC5F2591-50AB-46C6-822B-04D5AE2C37C4}"/>
    <dgm:cxn modelId="{5167F914-E8D6-481A-8464-8105685F2B94}" type="presOf" srcId="{E58CEAB6-35A0-41A2-B93D-D6F06FF363B9}" destId="{8AAB0FE6-9982-4473-8415-E1F9D00892FB}" srcOrd="0" destOrd="0" presId="urn:microsoft.com/office/officeart/2005/8/layout/chevron2"/>
    <dgm:cxn modelId="{21855304-62E9-4E01-B608-7A44DDD91459}" srcId="{A396BBFB-4D00-4602-A964-E5951DEEC138}" destId="{E0766682-6BDB-4DB1-BE3C-F8C9336BD545}" srcOrd="2" destOrd="0" parTransId="{1A8426B7-B6FF-4D6F-89EE-44BC93E56E1B}" sibTransId="{7A7643B4-63F5-4A71-B0C3-0BEEB4247FA3}"/>
    <dgm:cxn modelId="{10A83D72-0F1D-4C44-8057-993F4C68C469}" type="presOf" srcId="{5E549176-DA52-4BBE-AEFA-F4F7C33FCC72}" destId="{B907FFC4-15C0-43A4-9A3C-4290B8A62245}" srcOrd="0" destOrd="0" presId="urn:microsoft.com/office/officeart/2005/8/layout/chevron2"/>
    <dgm:cxn modelId="{DB36C4E5-EFA9-45E2-BCA9-2573F1BC0CEA}" type="presOf" srcId="{E0766682-6BDB-4DB1-BE3C-F8C9336BD545}" destId="{4454B037-9C12-42E4-9192-15AA022BAC81}" srcOrd="0" destOrd="0" presId="urn:microsoft.com/office/officeart/2005/8/layout/chevron2"/>
    <dgm:cxn modelId="{1AD73DB5-D9F5-470D-AFB1-577751D705C9}" type="presOf" srcId="{3F181A2A-3E62-470E-BA41-3BFE0A558823}" destId="{870C739B-92FA-4C73-86A9-B9768B57D933}" srcOrd="0" destOrd="0" presId="urn:microsoft.com/office/officeart/2005/8/layout/chevron2"/>
    <dgm:cxn modelId="{B3CE5E02-583A-4C59-BBAF-3220055D06BA}" srcId="{A396BBFB-4D00-4602-A964-E5951DEEC138}" destId="{BE1D030E-CD35-4D85-BDF6-2B07CDD1C8C8}" srcOrd="1" destOrd="0" parTransId="{A4831097-388E-483D-AB9A-D02F73A4F3D3}" sibTransId="{80BF6016-ECB8-4E73-B171-238FFD07A5C9}"/>
    <dgm:cxn modelId="{16B53BC4-E903-46EF-91C0-DC54DACC803A}" type="presOf" srcId="{B58F6F31-5145-4D88-B0AF-5D68377FA0B5}" destId="{870C739B-92FA-4C73-86A9-B9768B57D933}" srcOrd="0" destOrd="1" presId="urn:microsoft.com/office/officeart/2005/8/layout/chevron2"/>
    <dgm:cxn modelId="{8650E5A1-38CF-4996-A6B3-A7902F59716E}" srcId="{A396BBFB-4D00-4602-A964-E5951DEEC138}" destId="{04C72918-8F59-4B7F-BD84-C1A53C3509F1}" srcOrd="3" destOrd="0" parTransId="{F578F311-0AB5-421F-97CF-CEA41A658D7F}" sibTransId="{8246C762-89E4-4120-B6C6-5E272C6189FB}"/>
    <dgm:cxn modelId="{74BE6BEC-C549-4C94-A708-F88C7D296493}" type="presOf" srcId="{BE1D030E-CD35-4D85-BDF6-2B07CDD1C8C8}" destId="{2C459249-3945-4329-A277-E5E4904D73A5}" srcOrd="0" destOrd="0" presId="urn:microsoft.com/office/officeart/2005/8/layout/chevron2"/>
    <dgm:cxn modelId="{6495F017-8490-4416-BA12-B645030B5F32}" srcId="{A396BBFB-4D00-4602-A964-E5951DEEC138}" destId="{0D5AEC2E-FD08-4DAC-80B6-CDAC6FC7011D}" srcOrd="0" destOrd="0" parTransId="{4B4668DF-1637-4105-897D-F2DC487623A7}" sibTransId="{C3E8CE9E-301A-4429-93B0-99F742CDF97B}"/>
    <dgm:cxn modelId="{DC84D891-76FE-4D3E-91B6-43A2C682CB34}" type="presOf" srcId="{A396BBFB-4D00-4602-A964-E5951DEEC138}" destId="{F1CDFC3C-D8F0-460C-9360-263EB8E93A2B}" srcOrd="0" destOrd="0" presId="urn:microsoft.com/office/officeart/2005/8/layout/chevron2"/>
    <dgm:cxn modelId="{66A02CAA-DF10-48F3-915A-5DFA95CB96CA}" srcId="{BE1D030E-CD35-4D85-BDF6-2B07CDD1C8C8}" destId="{E58CEAB6-35A0-41A2-B93D-D6F06FF363B9}" srcOrd="0" destOrd="0" parTransId="{771C9DED-BE1C-4ADB-9541-9B2473FB6FF1}" sibTransId="{1792D23F-4FB0-4589-9321-3319002C170B}"/>
    <dgm:cxn modelId="{CD6244D9-49C5-4107-B091-217E885BD596}" type="presOf" srcId="{A43EE259-D55A-460B-878A-832CD7D518AC}" destId="{56FF06E4-C3E1-4EA5-81E2-96BF22700EAE}" srcOrd="0" destOrd="0" presId="urn:microsoft.com/office/officeart/2005/8/layout/chevron2"/>
    <dgm:cxn modelId="{8FE8478A-7E07-4CD5-9117-C075C6BC091B}" srcId="{0D5AEC2E-FD08-4DAC-80B6-CDAC6FC7011D}" destId="{B58F6F31-5145-4D88-B0AF-5D68377FA0B5}" srcOrd="1" destOrd="0" parTransId="{9E42D0F1-D080-4F18-A2C2-96C180D065A6}" sibTransId="{09EF050C-FE88-4135-9D60-120C1680BB6E}"/>
    <dgm:cxn modelId="{8DE6C24D-3205-44D1-811E-EF5F9329F121}" type="presOf" srcId="{04C72918-8F59-4B7F-BD84-C1A53C3509F1}" destId="{3158E098-E99B-4203-BE24-94771726936B}" srcOrd="0" destOrd="0" presId="urn:microsoft.com/office/officeart/2005/8/layout/chevron2"/>
    <dgm:cxn modelId="{7E9E3542-FB56-45DF-A6FF-031E100245B9}" type="presParOf" srcId="{F1CDFC3C-D8F0-460C-9360-263EB8E93A2B}" destId="{9C201F2F-DAC4-4836-B829-8091C2501C69}" srcOrd="0" destOrd="0" presId="urn:microsoft.com/office/officeart/2005/8/layout/chevron2"/>
    <dgm:cxn modelId="{39FC1FC9-9D8D-4417-98BD-3F69E792EFE7}" type="presParOf" srcId="{9C201F2F-DAC4-4836-B829-8091C2501C69}" destId="{B158FD42-A217-49E1-A1BD-29B4F1F3E6F6}" srcOrd="0" destOrd="0" presId="urn:microsoft.com/office/officeart/2005/8/layout/chevron2"/>
    <dgm:cxn modelId="{F2D1BE39-4481-4AEA-B3DD-1F1F5F5020FF}" type="presParOf" srcId="{9C201F2F-DAC4-4836-B829-8091C2501C69}" destId="{870C739B-92FA-4C73-86A9-B9768B57D933}" srcOrd="1" destOrd="0" presId="urn:microsoft.com/office/officeart/2005/8/layout/chevron2"/>
    <dgm:cxn modelId="{4C1BDF55-66CB-4AC5-9FDD-BAB7D505A49F}" type="presParOf" srcId="{F1CDFC3C-D8F0-460C-9360-263EB8E93A2B}" destId="{F1D2EA2D-8216-44B6-8B70-739D72592405}" srcOrd="1" destOrd="0" presId="urn:microsoft.com/office/officeart/2005/8/layout/chevron2"/>
    <dgm:cxn modelId="{745AFF23-A3C7-4D0B-9EB1-96B705C12E31}" type="presParOf" srcId="{F1CDFC3C-D8F0-460C-9360-263EB8E93A2B}" destId="{04CDBF0E-AEF1-4717-9F77-E7641B955E20}" srcOrd="2" destOrd="0" presId="urn:microsoft.com/office/officeart/2005/8/layout/chevron2"/>
    <dgm:cxn modelId="{2DF46E57-0E7E-4181-A585-3F5CC199B74A}" type="presParOf" srcId="{04CDBF0E-AEF1-4717-9F77-E7641B955E20}" destId="{2C459249-3945-4329-A277-E5E4904D73A5}" srcOrd="0" destOrd="0" presId="urn:microsoft.com/office/officeart/2005/8/layout/chevron2"/>
    <dgm:cxn modelId="{2283B8E2-A885-42B2-BD68-4FE0C648A8D5}" type="presParOf" srcId="{04CDBF0E-AEF1-4717-9F77-E7641B955E20}" destId="{8AAB0FE6-9982-4473-8415-E1F9D00892FB}" srcOrd="1" destOrd="0" presId="urn:microsoft.com/office/officeart/2005/8/layout/chevron2"/>
    <dgm:cxn modelId="{6E03BE48-5C79-42B6-BD0A-CD4ADBC7981A}" type="presParOf" srcId="{F1CDFC3C-D8F0-460C-9360-263EB8E93A2B}" destId="{712F0793-75BD-4E6C-9736-4FF02188FD64}" srcOrd="3" destOrd="0" presId="urn:microsoft.com/office/officeart/2005/8/layout/chevron2"/>
    <dgm:cxn modelId="{459836EC-710C-409F-AB4A-E595F09DC853}" type="presParOf" srcId="{F1CDFC3C-D8F0-460C-9360-263EB8E93A2B}" destId="{875BD40C-8552-4558-B245-7497D3501CCE}" srcOrd="4" destOrd="0" presId="urn:microsoft.com/office/officeart/2005/8/layout/chevron2"/>
    <dgm:cxn modelId="{1DF91924-6EC0-43A1-8D09-833336745219}" type="presParOf" srcId="{875BD40C-8552-4558-B245-7497D3501CCE}" destId="{4454B037-9C12-42E4-9192-15AA022BAC81}" srcOrd="0" destOrd="0" presId="urn:microsoft.com/office/officeart/2005/8/layout/chevron2"/>
    <dgm:cxn modelId="{975EE6D8-6CAE-4CA2-AF0D-9B5E749A9E2A}" type="presParOf" srcId="{875BD40C-8552-4558-B245-7497D3501CCE}" destId="{56FF06E4-C3E1-4EA5-81E2-96BF22700EAE}" srcOrd="1" destOrd="0" presId="urn:microsoft.com/office/officeart/2005/8/layout/chevron2"/>
    <dgm:cxn modelId="{50849D76-A6C1-4844-99BB-39146DB3F867}" type="presParOf" srcId="{F1CDFC3C-D8F0-460C-9360-263EB8E93A2B}" destId="{D861B0F2-3CCF-44A9-B6A9-1057AA0263BA}" srcOrd="5" destOrd="0" presId="urn:microsoft.com/office/officeart/2005/8/layout/chevron2"/>
    <dgm:cxn modelId="{9CA29685-FE69-49A9-95D5-39B752819357}" type="presParOf" srcId="{F1CDFC3C-D8F0-460C-9360-263EB8E93A2B}" destId="{5542520E-4D1F-4708-BB32-5B1E86F04320}" srcOrd="6" destOrd="0" presId="urn:microsoft.com/office/officeart/2005/8/layout/chevron2"/>
    <dgm:cxn modelId="{B7EC8A5A-24C3-4659-8E09-6EDF0C28986D}" type="presParOf" srcId="{5542520E-4D1F-4708-BB32-5B1E86F04320}" destId="{3158E098-E99B-4203-BE24-94771726936B}" srcOrd="0" destOrd="0" presId="urn:microsoft.com/office/officeart/2005/8/layout/chevron2"/>
    <dgm:cxn modelId="{29E42187-3721-4828-AE7F-66C50263B05E}" type="presParOf" srcId="{5542520E-4D1F-4708-BB32-5B1E86F04320}" destId="{B907FFC4-15C0-43A4-9A3C-4290B8A6224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8027E67-10A5-4824-8E50-88D5ED21730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61329AF-0BB8-4A21-843F-0FA29EAF342D}">
      <dgm:prSet phldrT="[Texto]" custT="1"/>
      <dgm:spPr/>
      <dgm:t>
        <a:bodyPr/>
        <a:lstStyle/>
        <a:p>
          <a:r>
            <a:rPr lang="en-US" sz="2200" b="1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Cualquier</a:t>
          </a:r>
          <a:r>
            <a:rPr lang="en-US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200" b="1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solución</a:t>
          </a:r>
          <a:r>
            <a:rPr lang="en-US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que se </a:t>
          </a:r>
          <a:r>
            <a:rPr lang="en-US" sz="2200" b="1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busque</a:t>
          </a:r>
          <a:r>
            <a:rPr lang="en-US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200" b="1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deberá</a:t>
          </a:r>
          <a:r>
            <a:rPr lang="en-US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200" b="1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</a:t>
          </a:r>
          <a:r>
            <a:rPr lang="en-US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“</a:t>
          </a:r>
          <a:r>
            <a:rPr lang="en-US" sz="2200" b="1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razonable</a:t>
          </a:r>
          <a:r>
            <a:rPr lang="en-US" sz="2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”:</a:t>
          </a:r>
          <a:endParaRPr lang="en-US" sz="22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C00BA44-0232-4C74-BCB1-226386C69232}" type="parTrans" cxnId="{D4989134-D979-45B8-9721-70734D47D04F}">
      <dgm:prSet/>
      <dgm:spPr/>
      <dgm:t>
        <a:bodyPr/>
        <a:lstStyle/>
        <a:p>
          <a:endParaRPr lang="en-US"/>
        </a:p>
      </dgm:t>
    </dgm:pt>
    <dgm:pt modelId="{07997F95-87E7-4AE2-98C2-3F34481663AA}" type="sibTrans" cxnId="{D4989134-D979-45B8-9721-70734D47D04F}">
      <dgm:prSet/>
      <dgm:spPr/>
      <dgm:t>
        <a:bodyPr/>
        <a:lstStyle/>
        <a:p>
          <a:endParaRPr lang="en-US"/>
        </a:p>
      </dgm:t>
    </dgm:pt>
    <dgm:pt modelId="{C3B6A7D1-2373-497C-9A45-333241ACE394}">
      <dgm:prSet phldrT="[Texto]" custT="1"/>
      <dgm:spPr/>
      <dgm:t>
        <a:bodyPr/>
        <a:lstStyle/>
        <a:p>
          <a:r>
            <a:rPr lang="en-US" sz="2300" b="1" u="none" dirty="0" err="1" smtClean="0"/>
            <a:t>Considerar</a:t>
          </a:r>
          <a:r>
            <a:rPr lang="en-US" sz="2300" b="1" u="none" dirty="0" smtClean="0"/>
            <a:t> </a:t>
          </a:r>
          <a:r>
            <a:rPr lang="en-US" sz="2300" b="1" u="none" dirty="0" err="1" smtClean="0"/>
            <a:t>preocupaciones</a:t>
          </a:r>
          <a:r>
            <a:rPr lang="en-US" sz="2300" b="1" u="none" dirty="0" smtClean="0"/>
            <a:t> </a:t>
          </a:r>
          <a:r>
            <a:rPr lang="en-US" sz="2300" b="1" u="none" dirty="0" err="1" smtClean="0"/>
            <a:t>planteadas</a:t>
          </a:r>
          <a:r>
            <a:rPr lang="en-US" sz="2300" b="1" u="none" dirty="0" smtClean="0"/>
            <a:t> </a:t>
          </a:r>
          <a:r>
            <a:rPr lang="en-US" sz="2300" b="1" u="none" dirty="0" err="1" smtClean="0"/>
            <a:t>por</a:t>
          </a:r>
          <a:r>
            <a:rPr lang="en-US" sz="2300" b="1" u="none" dirty="0" smtClean="0"/>
            <a:t> </a:t>
          </a:r>
          <a:r>
            <a:rPr lang="en-US" sz="2300" b="1" u="none" dirty="0" err="1" smtClean="0"/>
            <a:t>todos</a:t>
          </a:r>
          <a:r>
            <a:rPr lang="en-US" sz="2300" b="1" u="none" dirty="0" smtClean="0"/>
            <a:t> </a:t>
          </a:r>
          <a:r>
            <a:rPr lang="en-US" sz="2300" b="1" u="none" dirty="0" err="1" smtClean="0"/>
            <a:t>los</a:t>
          </a:r>
          <a:r>
            <a:rPr lang="en-US" sz="2300" b="1" u="none" dirty="0" smtClean="0"/>
            <a:t> </a:t>
          </a:r>
          <a:r>
            <a:rPr lang="en-US" sz="2300" b="1" u="none" dirty="0" err="1" smtClean="0"/>
            <a:t>Miembros</a:t>
          </a:r>
          <a:r>
            <a:rPr lang="en-US" sz="2300" b="1" u="none" dirty="0" smtClean="0"/>
            <a:t>.</a:t>
          </a:r>
          <a:endParaRPr lang="en-US" sz="2300" b="1" u="none" dirty="0"/>
        </a:p>
      </dgm:t>
    </dgm:pt>
    <dgm:pt modelId="{97FF9C69-CF4E-4D6E-BBF1-CEE7C59D89BD}" type="parTrans" cxnId="{ACD876E6-EA10-4974-89FF-26DFF26297CF}">
      <dgm:prSet/>
      <dgm:spPr/>
      <dgm:t>
        <a:bodyPr/>
        <a:lstStyle/>
        <a:p>
          <a:endParaRPr lang="en-US"/>
        </a:p>
      </dgm:t>
    </dgm:pt>
    <dgm:pt modelId="{2B483CA8-6800-42A5-ADB9-F76262AB1FFD}" type="sibTrans" cxnId="{ACD876E6-EA10-4974-89FF-26DFF26297CF}">
      <dgm:prSet/>
      <dgm:spPr/>
      <dgm:t>
        <a:bodyPr/>
        <a:lstStyle/>
        <a:p>
          <a:endParaRPr lang="en-US"/>
        </a:p>
      </dgm:t>
    </dgm:pt>
    <dgm:pt modelId="{3ED4FC5E-3CA1-44CA-B59B-11AE8DDE0170}">
      <dgm:prSet phldrT="[Texto]" custT="1"/>
      <dgm:spPr/>
      <dgm:t>
        <a:bodyPr/>
        <a:lstStyle/>
        <a:p>
          <a:r>
            <a:rPr lang="en-US" sz="2300" b="1" u="none" dirty="0" err="1" smtClean="0"/>
            <a:t>Formular</a:t>
          </a:r>
          <a:r>
            <a:rPr lang="en-US" sz="2300" b="1" u="none" dirty="0" smtClean="0"/>
            <a:t> </a:t>
          </a:r>
          <a:r>
            <a:rPr lang="en-US" sz="2300" b="1" u="none" dirty="0" err="1" smtClean="0"/>
            <a:t>nuevas</a:t>
          </a:r>
          <a:r>
            <a:rPr lang="en-US" sz="2300" b="1" u="none" dirty="0" smtClean="0"/>
            <a:t> </a:t>
          </a:r>
          <a:r>
            <a:rPr lang="en-US" sz="2300" b="1" u="none" dirty="0" err="1" smtClean="0"/>
            <a:t>disciplinas</a:t>
          </a:r>
          <a:r>
            <a:rPr lang="en-US" sz="2300" b="1" u="none" dirty="0" smtClean="0"/>
            <a:t> que </a:t>
          </a:r>
          <a:r>
            <a:rPr lang="en-US" sz="2300" b="1" u="none" dirty="0" err="1" smtClean="0"/>
            <a:t>corten</a:t>
          </a:r>
          <a:r>
            <a:rPr lang="en-US" sz="2300" b="1" u="none" dirty="0" smtClean="0"/>
            <a:t> el “</a:t>
          </a:r>
          <a:r>
            <a:rPr lang="en-US" sz="2300" b="1" u="none" dirty="0" err="1" smtClean="0"/>
            <a:t>agua</a:t>
          </a:r>
          <a:r>
            <a:rPr lang="en-US" sz="2300" b="1" u="none" dirty="0" smtClean="0"/>
            <a:t>” (</a:t>
          </a:r>
          <a:r>
            <a:rPr lang="en-US" sz="2300" b="1" u="none" dirty="0" err="1" smtClean="0"/>
            <a:t>espacio</a:t>
          </a:r>
          <a:r>
            <a:rPr lang="en-US" sz="2300" b="1" u="none" dirty="0" smtClean="0"/>
            <a:t> de </a:t>
          </a:r>
          <a:r>
            <a:rPr lang="en-US" sz="2300" b="1" u="none" dirty="0" err="1" smtClean="0"/>
            <a:t>política</a:t>
          </a:r>
          <a:r>
            <a:rPr lang="en-US" sz="2300" b="1" u="none" dirty="0" smtClean="0"/>
            <a:t>).</a:t>
          </a:r>
          <a:endParaRPr lang="en-US" sz="2300" b="1" u="none" dirty="0"/>
        </a:p>
      </dgm:t>
    </dgm:pt>
    <dgm:pt modelId="{8C0A2DFF-117C-4863-9B05-DD94E4486415}" type="parTrans" cxnId="{0A641DEE-6CB5-4A16-8252-4068E427358F}">
      <dgm:prSet/>
      <dgm:spPr/>
      <dgm:t>
        <a:bodyPr/>
        <a:lstStyle/>
        <a:p>
          <a:endParaRPr lang="es-AR"/>
        </a:p>
      </dgm:t>
    </dgm:pt>
    <dgm:pt modelId="{2F3A0EB5-BE68-4A54-B5AB-70F233D66F5E}" type="sibTrans" cxnId="{0A641DEE-6CB5-4A16-8252-4068E427358F}">
      <dgm:prSet/>
      <dgm:spPr/>
      <dgm:t>
        <a:bodyPr/>
        <a:lstStyle/>
        <a:p>
          <a:endParaRPr lang="es-AR"/>
        </a:p>
      </dgm:t>
    </dgm:pt>
    <dgm:pt modelId="{1F52D9A1-C3A1-4F71-8E57-2AB5A8030B72}">
      <dgm:prSet phldrT="[Texto]" custT="1"/>
      <dgm:spPr/>
      <dgm:t>
        <a:bodyPr/>
        <a:lstStyle/>
        <a:p>
          <a:r>
            <a:rPr lang="en-US" sz="2300" b="1" u="none" dirty="0" err="1" smtClean="0"/>
            <a:t>Reflejar</a:t>
          </a:r>
          <a:r>
            <a:rPr lang="en-US" sz="2300" b="1" u="none" dirty="0" smtClean="0"/>
            <a:t> </a:t>
          </a:r>
          <a:r>
            <a:rPr lang="en-US" sz="2300" b="1" u="none" dirty="0" err="1" smtClean="0"/>
            <a:t>flexibilidades</a:t>
          </a:r>
          <a:r>
            <a:rPr lang="en-US" sz="2300" b="1" u="none" dirty="0" smtClean="0"/>
            <a:t> </a:t>
          </a:r>
          <a:r>
            <a:rPr lang="en-US" sz="2300" b="1" u="none" dirty="0" err="1" smtClean="0"/>
            <a:t>existentes</a:t>
          </a:r>
          <a:r>
            <a:rPr lang="en-US" sz="2300" b="1" u="none" dirty="0" smtClean="0"/>
            <a:t> </a:t>
          </a:r>
          <a:r>
            <a:rPr lang="en-US" sz="2300" b="1" u="none" dirty="0" err="1" smtClean="0"/>
            <a:t>en</a:t>
          </a:r>
          <a:r>
            <a:rPr lang="en-US" sz="2300" b="1" u="none" dirty="0" smtClean="0"/>
            <a:t> el </a:t>
          </a:r>
          <a:r>
            <a:rPr lang="en-US" sz="2300" b="1" u="none" dirty="0" err="1" smtClean="0"/>
            <a:t>AsA</a:t>
          </a:r>
          <a:r>
            <a:rPr lang="en-US" sz="2300" b="1" u="none" dirty="0" smtClean="0"/>
            <a:t> para PED.</a:t>
          </a:r>
          <a:endParaRPr lang="en-US" sz="2300" b="1" u="none" dirty="0"/>
        </a:p>
      </dgm:t>
    </dgm:pt>
    <dgm:pt modelId="{D05379C7-3FD6-4D4C-AEA2-902160AB083A}" type="parTrans" cxnId="{F86C3C26-58EB-47C6-A2DF-1B4B373171A7}">
      <dgm:prSet/>
      <dgm:spPr/>
      <dgm:t>
        <a:bodyPr/>
        <a:lstStyle/>
        <a:p>
          <a:endParaRPr lang="es-AR"/>
        </a:p>
      </dgm:t>
    </dgm:pt>
    <dgm:pt modelId="{26F316FA-7ACB-44FE-ACA7-45A1FBA41471}" type="sibTrans" cxnId="{F86C3C26-58EB-47C6-A2DF-1B4B373171A7}">
      <dgm:prSet/>
      <dgm:spPr/>
      <dgm:t>
        <a:bodyPr/>
        <a:lstStyle/>
        <a:p>
          <a:endParaRPr lang="es-AR"/>
        </a:p>
      </dgm:t>
    </dgm:pt>
    <dgm:pt modelId="{30554138-B14B-4637-9EEF-762566576DAF}" type="pres">
      <dgm:prSet presAssocID="{78027E67-10A5-4824-8E50-88D5ED21730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2F22F9-B21B-4690-91CC-ABDC2FC341BF}" type="pres">
      <dgm:prSet presAssocID="{061329AF-0BB8-4A21-843F-0FA29EAF342D}" presName="parentText" presStyleLbl="node1" presStyleIdx="0" presStyleCnt="1" custScaleY="67632" custLinFactNeighborX="1282" custLinFactNeighborY="-3173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7A6DF7-4343-4194-BDD2-BCAAFA8C4F88}" type="pres">
      <dgm:prSet presAssocID="{061329AF-0BB8-4A21-843F-0FA29EAF342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989134-D979-45B8-9721-70734D47D04F}" srcId="{78027E67-10A5-4824-8E50-88D5ED217300}" destId="{061329AF-0BB8-4A21-843F-0FA29EAF342D}" srcOrd="0" destOrd="0" parTransId="{DC00BA44-0232-4C74-BCB1-226386C69232}" sibTransId="{07997F95-87E7-4AE2-98C2-3F34481663AA}"/>
    <dgm:cxn modelId="{96E139EC-9661-4BC8-848D-08902E705DFB}" type="presOf" srcId="{78027E67-10A5-4824-8E50-88D5ED217300}" destId="{30554138-B14B-4637-9EEF-762566576DAF}" srcOrd="0" destOrd="0" presId="urn:microsoft.com/office/officeart/2005/8/layout/vList2"/>
    <dgm:cxn modelId="{F86C3C26-58EB-47C6-A2DF-1B4B373171A7}" srcId="{061329AF-0BB8-4A21-843F-0FA29EAF342D}" destId="{1F52D9A1-C3A1-4F71-8E57-2AB5A8030B72}" srcOrd="2" destOrd="0" parTransId="{D05379C7-3FD6-4D4C-AEA2-902160AB083A}" sibTransId="{26F316FA-7ACB-44FE-ACA7-45A1FBA41471}"/>
    <dgm:cxn modelId="{6FBCF41D-8E6B-4B6F-98D1-604E75347B82}" type="presOf" srcId="{1F52D9A1-C3A1-4F71-8E57-2AB5A8030B72}" destId="{737A6DF7-4343-4194-BDD2-BCAAFA8C4F88}" srcOrd="0" destOrd="2" presId="urn:microsoft.com/office/officeart/2005/8/layout/vList2"/>
    <dgm:cxn modelId="{E4B3834B-5AB0-4DA1-9A3F-68435A556127}" type="presOf" srcId="{3ED4FC5E-3CA1-44CA-B59B-11AE8DDE0170}" destId="{737A6DF7-4343-4194-BDD2-BCAAFA8C4F88}" srcOrd="0" destOrd="1" presId="urn:microsoft.com/office/officeart/2005/8/layout/vList2"/>
    <dgm:cxn modelId="{8C6B5AC7-30CF-44A0-809E-4F360C1108B9}" type="presOf" srcId="{061329AF-0BB8-4A21-843F-0FA29EAF342D}" destId="{232F22F9-B21B-4690-91CC-ABDC2FC341BF}" srcOrd="0" destOrd="0" presId="urn:microsoft.com/office/officeart/2005/8/layout/vList2"/>
    <dgm:cxn modelId="{ACD876E6-EA10-4974-89FF-26DFF26297CF}" srcId="{061329AF-0BB8-4A21-843F-0FA29EAF342D}" destId="{C3B6A7D1-2373-497C-9A45-333241ACE394}" srcOrd="0" destOrd="0" parTransId="{97FF9C69-CF4E-4D6E-BBF1-CEE7C59D89BD}" sibTransId="{2B483CA8-6800-42A5-ADB9-F76262AB1FFD}"/>
    <dgm:cxn modelId="{0A641DEE-6CB5-4A16-8252-4068E427358F}" srcId="{061329AF-0BB8-4A21-843F-0FA29EAF342D}" destId="{3ED4FC5E-3CA1-44CA-B59B-11AE8DDE0170}" srcOrd="1" destOrd="0" parTransId="{8C0A2DFF-117C-4863-9B05-DD94E4486415}" sibTransId="{2F3A0EB5-BE68-4A54-B5AB-70F233D66F5E}"/>
    <dgm:cxn modelId="{019331F9-C0A0-40A2-8E09-1F459DA93ED9}" type="presOf" srcId="{C3B6A7D1-2373-497C-9A45-333241ACE394}" destId="{737A6DF7-4343-4194-BDD2-BCAAFA8C4F88}" srcOrd="0" destOrd="0" presId="urn:microsoft.com/office/officeart/2005/8/layout/vList2"/>
    <dgm:cxn modelId="{4A59FB7A-A00A-4962-AF5B-3A08F2DD3F2F}" type="presParOf" srcId="{30554138-B14B-4637-9EEF-762566576DAF}" destId="{232F22F9-B21B-4690-91CC-ABDC2FC341BF}" srcOrd="0" destOrd="0" presId="urn:microsoft.com/office/officeart/2005/8/layout/vList2"/>
    <dgm:cxn modelId="{8334E947-2A53-486A-8B1F-F13735A59E02}" type="presParOf" srcId="{30554138-B14B-4637-9EEF-762566576DAF}" destId="{737A6DF7-4343-4194-BDD2-BCAAFA8C4F8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6AD046-0160-4D7C-9028-ADF5A70ECAD3}">
      <dsp:nvSpPr>
        <dsp:cNvPr id="0" name=""/>
        <dsp:cNvSpPr/>
      </dsp:nvSpPr>
      <dsp:spPr>
        <a:xfrm>
          <a:off x="2421825" y="29120"/>
          <a:ext cx="2067819" cy="1217517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MAYORES EXIGENCIAS DE LOS CONSUMIDORES</a:t>
          </a:r>
          <a:endParaRPr 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724650" y="207421"/>
        <a:ext cx="1462169" cy="860915"/>
      </dsp:txXfrm>
    </dsp:sp>
    <dsp:sp modelId="{2016BD33-ACD9-4F6C-BF0E-FA1D066294F9}">
      <dsp:nvSpPr>
        <dsp:cNvPr id="0" name=""/>
        <dsp:cNvSpPr/>
      </dsp:nvSpPr>
      <dsp:spPr>
        <a:xfrm rot="6115426">
          <a:off x="4880480" y="1657060"/>
          <a:ext cx="1091815" cy="41092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954854" y="1678937"/>
        <a:ext cx="968537" cy="246556"/>
      </dsp:txXfrm>
    </dsp:sp>
    <dsp:sp modelId="{236FA518-C313-4EF5-A701-A1C34C02E0E7}">
      <dsp:nvSpPr>
        <dsp:cNvPr id="0" name=""/>
        <dsp:cNvSpPr/>
      </dsp:nvSpPr>
      <dsp:spPr>
        <a:xfrm>
          <a:off x="4915654" y="71034"/>
          <a:ext cx="1754150" cy="1217517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ESCASEZ DE RECURSOS NATURALES</a:t>
          </a:r>
          <a:endParaRPr 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72543" y="249335"/>
        <a:ext cx="1240372" cy="860915"/>
      </dsp:txXfrm>
    </dsp:sp>
    <dsp:sp modelId="{47E62E2D-9F23-4CAB-9644-69805EECD724}">
      <dsp:nvSpPr>
        <dsp:cNvPr id="0" name=""/>
        <dsp:cNvSpPr/>
      </dsp:nvSpPr>
      <dsp:spPr>
        <a:xfrm rot="3919564">
          <a:off x="6893225" y="2684607"/>
          <a:ext cx="281998" cy="410912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>
            <a:solidFill>
              <a:schemeClr val="bg1"/>
            </a:solidFill>
          </a:endParaRPr>
        </a:p>
      </dsp:txBody>
      <dsp:txXfrm>
        <a:off x="6917866" y="2728352"/>
        <a:ext cx="197399" cy="246548"/>
      </dsp:txXfrm>
    </dsp:sp>
    <dsp:sp modelId="{319EF7AB-B6C9-40C8-BBC5-DE104FDC14C7}">
      <dsp:nvSpPr>
        <dsp:cNvPr id="0" name=""/>
        <dsp:cNvSpPr/>
      </dsp:nvSpPr>
      <dsp:spPr>
        <a:xfrm>
          <a:off x="6804967" y="365387"/>
          <a:ext cx="1891912" cy="1217517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FUERTES PÉRDIDAS Y DESPERDICIOS</a:t>
          </a:r>
          <a:endParaRPr 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082031" y="543688"/>
        <a:ext cx="1337784" cy="860915"/>
      </dsp:txXfrm>
    </dsp:sp>
    <dsp:sp modelId="{D0D37659-F706-4115-B972-FD6CCA4DE89F}">
      <dsp:nvSpPr>
        <dsp:cNvPr id="0" name=""/>
        <dsp:cNvSpPr/>
      </dsp:nvSpPr>
      <dsp:spPr>
        <a:xfrm rot="7540673">
          <a:off x="6324906" y="1904971"/>
          <a:ext cx="1203073" cy="4109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6422491" y="1937085"/>
        <a:ext cx="1079799" cy="246548"/>
      </dsp:txXfrm>
    </dsp:sp>
    <dsp:sp modelId="{1D47548F-9C22-4106-B95A-96F3F386215C}">
      <dsp:nvSpPr>
        <dsp:cNvPr id="0" name=""/>
        <dsp:cNvSpPr/>
      </dsp:nvSpPr>
      <dsp:spPr>
        <a:xfrm>
          <a:off x="2641775" y="2438066"/>
          <a:ext cx="3744414" cy="121751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AUMENTO DE LA PRODUCTIVIDAD PARA SATISFACER DEMANDA</a:t>
          </a:r>
          <a:endParaRPr lang="en-US" sz="1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0132" y="2616367"/>
        <a:ext cx="2647700" cy="860915"/>
      </dsp:txXfrm>
    </dsp:sp>
    <dsp:sp modelId="{9A4D322E-9FD4-499C-B74F-63556E4C90E2}">
      <dsp:nvSpPr>
        <dsp:cNvPr id="0" name=""/>
        <dsp:cNvSpPr/>
      </dsp:nvSpPr>
      <dsp:spPr>
        <a:xfrm rot="5122918">
          <a:off x="3170284" y="1623122"/>
          <a:ext cx="911127" cy="4109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226958" y="1643867"/>
        <a:ext cx="787853" cy="246548"/>
      </dsp:txXfrm>
    </dsp:sp>
    <dsp:sp modelId="{C5D0EDC4-38D9-4DA6-97FA-3CBB07D5DCF2}">
      <dsp:nvSpPr>
        <dsp:cNvPr id="0" name=""/>
        <dsp:cNvSpPr/>
      </dsp:nvSpPr>
      <dsp:spPr>
        <a:xfrm>
          <a:off x="524567" y="402286"/>
          <a:ext cx="1857810" cy="1217517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6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AUMENTO DE LA DEMANDA DE ALIMENTOS</a:t>
          </a:r>
          <a:endParaRPr lang="en-US" sz="16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96637" y="580587"/>
        <a:ext cx="1313670" cy="860915"/>
      </dsp:txXfrm>
    </dsp:sp>
    <dsp:sp modelId="{C4636719-DAF2-4CF2-AE3C-EE6FBFC38C3A}">
      <dsp:nvSpPr>
        <dsp:cNvPr id="0" name=""/>
        <dsp:cNvSpPr/>
      </dsp:nvSpPr>
      <dsp:spPr>
        <a:xfrm rot="2732358">
          <a:off x="1780627" y="1963742"/>
          <a:ext cx="1109636" cy="4109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chemeClr val="tx2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1799092" y="2001932"/>
        <a:ext cx="986362" cy="2465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04AC87-54C2-4E9A-8D2F-FF82C4B44B69}">
      <dsp:nvSpPr>
        <dsp:cNvPr id="0" name=""/>
        <dsp:cNvSpPr/>
      </dsp:nvSpPr>
      <dsp:spPr>
        <a:xfrm rot="5400000">
          <a:off x="5367467" y="-2204399"/>
          <a:ext cx="820908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Avance de restricciones no arancelarias bajo la forma de medidas sanitarias y técnicas.</a:t>
          </a:r>
          <a:endParaRPr 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058900" y="144241"/>
        <a:ext cx="5397971" cy="740762"/>
      </dsp:txXfrm>
    </dsp:sp>
    <dsp:sp modelId="{420E397C-2476-4561-87BC-9D3FE928B1A6}">
      <dsp:nvSpPr>
        <dsp:cNvPr id="0" name=""/>
        <dsp:cNvSpPr/>
      </dsp:nvSpPr>
      <dsp:spPr>
        <a:xfrm>
          <a:off x="0" y="1554"/>
          <a:ext cx="3058899" cy="1026135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9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Medidas Proteccionistas</a:t>
          </a:r>
          <a:endParaRPr lang="en-US" sz="29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092" y="51646"/>
        <a:ext cx="2958715" cy="925951"/>
      </dsp:txXfrm>
    </dsp:sp>
    <dsp:sp modelId="{57C41CDE-D0D1-463E-B707-2A83886A196E}">
      <dsp:nvSpPr>
        <dsp:cNvPr id="0" name=""/>
        <dsp:cNvSpPr/>
      </dsp:nvSpPr>
      <dsp:spPr>
        <a:xfrm rot="5400000">
          <a:off x="5367467" y="-1126958"/>
          <a:ext cx="820908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Cuestionamiento al Sistema Multilateral de Comercio.  Incertidumbre en Agricultura</a:t>
          </a:r>
          <a:endParaRPr 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058900" y="1221682"/>
        <a:ext cx="5397971" cy="740762"/>
      </dsp:txXfrm>
    </dsp:sp>
    <dsp:sp modelId="{EB313DFD-DB6F-4A29-A3B0-1B10C1D00B27}">
      <dsp:nvSpPr>
        <dsp:cNvPr id="0" name=""/>
        <dsp:cNvSpPr/>
      </dsp:nvSpPr>
      <dsp:spPr>
        <a:xfrm>
          <a:off x="0" y="1078996"/>
          <a:ext cx="3058899" cy="1026135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9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EE.UU.</a:t>
          </a:r>
          <a:endParaRPr lang="en-US" sz="29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092" y="1129088"/>
        <a:ext cx="2958715" cy="925951"/>
      </dsp:txXfrm>
    </dsp:sp>
    <dsp:sp modelId="{CA817E93-5414-414F-B413-A0371B60EE7B}">
      <dsp:nvSpPr>
        <dsp:cNvPr id="0" name=""/>
        <dsp:cNvSpPr/>
      </dsp:nvSpPr>
      <dsp:spPr>
        <a:xfrm rot="5400000">
          <a:off x="5367467" y="-49516"/>
          <a:ext cx="820908" cy="54380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Alta sensibilidad en el tema (tanto de los viejos como los nuevos </a:t>
          </a:r>
          <a:r>
            <a:rPr lang="es-AR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subsidiadores</a:t>
          </a:r>
          <a:r>
            <a:rPr lang="es-A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 </a:t>
          </a:r>
          <a:endParaRPr 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3058900" y="2299124"/>
        <a:ext cx="5397971" cy="740762"/>
      </dsp:txXfrm>
    </dsp:sp>
    <dsp:sp modelId="{60B6ABD4-E305-4E41-885F-70F04EDCEB3B}">
      <dsp:nvSpPr>
        <dsp:cNvPr id="0" name=""/>
        <dsp:cNvSpPr/>
      </dsp:nvSpPr>
      <dsp:spPr>
        <a:xfrm>
          <a:off x="0" y="2156438"/>
          <a:ext cx="3058899" cy="1026135"/>
        </a:xfrm>
        <a:prstGeom prst="roundRect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9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Agricultura</a:t>
          </a:r>
          <a:endParaRPr lang="en-US" sz="29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0092" y="2206530"/>
        <a:ext cx="2958715" cy="9259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58FD42-A217-49E1-A1BD-29B4F1F3E6F6}">
      <dsp:nvSpPr>
        <dsp:cNvPr id="0" name=""/>
        <dsp:cNvSpPr/>
      </dsp:nvSpPr>
      <dsp:spPr>
        <a:xfrm rot="5400000">
          <a:off x="-148277" y="148277"/>
          <a:ext cx="988513" cy="6919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Etapa 1</a:t>
          </a:r>
          <a:endParaRPr lang="en-US" sz="17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345980"/>
        <a:ext cx="691959" cy="296554"/>
      </dsp:txXfrm>
    </dsp:sp>
    <dsp:sp modelId="{870C739B-92FA-4C73-86A9-B9768B57D933}">
      <dsp:nvSpPr>
        <dsp:cNvPr id="0" name=""/>
        <dsp:cNvSpPr/>
      </dsp:nvSpPr>
      <dsp:spPr>
        <a:xfrm rot="5400000">
          <a:off x="4309188" y="-3616205"/>
          <a:ext cx="642533" cy="78769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Identificación</a:t>
          </a:r>
          <a:r>
            <a:rPr lang="es-A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de temas de interés.</a:t>
          </a:r>
          <a:endParaRPr lang="en-U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Presentación de propuestas            Varios documentos con distintos niveles de ambición.  </a:t>
          </a:r>
          <a:endParaRPr lang="en-U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1959" y="32390"/>
        <a:ext cx="7845626" cy="579801"/>
      </dsp:txXfrm>
    </dsp:sp>
    <dsp:sp modelId="{2C459249-3945-4329-A277-E5E4904D73A5}">
      <dsp:nvSpPr>
        <dsp:cNvPr id="0" name=""/>
        <dsp:cNvSpPr/>
      </dsp:nvSpPr>
      <dsp:spPr>
        <a:xfrm rot="5400000">
          <a:off x="-148277" y="986631"/>
          <a:ext cx="988513" cy="6919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Etapa 2</a:t>
          </a:r>
          <a:endParaRPr lang="en-US" sz="17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1184334"/>
        <a:ext cx="691959" cy="296554"/>
      </dsp:txXfrm>
    </dsp:sp>
    <dsp:sp modelId="{8AAB0FE6-9982-4473-8415-E1F9D00892FB}">
      <dsp:nvSpPr>
        <dsp:cNvPr id="0" name=""/>
        <dsp:cNvSpPr/>
      </dsp:nvSpPr>
      <dsp:spPr>
        <a:xfrm rot="5400000">
          <a:off x="4309188" y="-2778874"/>
          <a:ext cx="642533" cy="78769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Priorización</a:t>
          </a:r>
          <a:r>
            <a:rPr lang="es-A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de temas y concentración de trabajos en temas más maduros.</a:t>
          </a:r>
          <a:endParaRPr lang="en-U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1959" y="869721"/>
        <a:ext cx="7845626" cy="579801"/>
      </dsp:txXfrm>
    </dsp:sp>
    <dsp:sp modelId="{4454B037-9C12-42E4-9192-15AA022BAC81}">
      <dsp:nvSpPr>
        <dsp:cNvPr id="0" name=""/>
        <dsp:cNvSpPr/>
      </dsp:nvSpPr>
      <dsp:spPr>
        <a:xfrm rot="5400000">
          <a:off x="-148277" y="1823962"/>
          <a:ext cx="988513" cy="6919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Etapa 3</a:t>
          </a:r>
          <a:endParaRPr lang="en-US" sz="17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2021665"/>
        <a:ext cx="691959" cy="296554"/>
      </dsp:txXfrm>
    </dsp:sp>
    <dsp:sp modelId="{56FF06E4-C3E1-4EA5-81E2-96BF22700EAE}">
      <dsp:nvSpPr>
        <dsp:cNvPr id="0" name=""/>
        <dsp:cNvSpPr/>
      </dsp:nvSpPr>
      <dsp:spPr>
        <a:xfrm rot="5400000">
          <a:off x="4309188" y="-1941543"/>
          <a:ext cx="642533" cy="78769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Negociación</a:t>
          </a:r>
          <a:r>
            <a:rPr lang="es-A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sobre la base de un texto.</a:t>
          </a:r>
          <a:endParaRPr lang="en-U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1959" y="1707052"/>
        <a:ext cx="7845626" cy="579801"/>
      </dsp:txXfrm>
    </dsp:sp>
    <dsp:sp modelId="{3158E098-E99B-4203-BE24-94771726936B}">
      <dsp:nvSpPr>
        <dsp:cNvPr id="0" name=""/>
        <dsp:cNvSpPr/>
      </dsp:nvSpPr>
      <dsp:spPr>
        <a:xfrm rot="5400000">
          <a:off x="-148277" y="2661293"/>
          <a:ext cx="988513" cy="69195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7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Etapa 4</a:t>
          </a:r>
          <a:endParaRPr lang="en-US" sz="17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2858996"/>
        <a:ext cx="691959" cy="296554"/>
      </dsp:txXfrm>
    </dsp:sp>
    <dsp:sp modelId="{B907FFC4-15C0-43A4-9A3C-4290B8A62245}">
      <dsp:nvSpPr>
        <dsp:cNvPr id="0" name=""/>
        <dsp:cNvSpPr/>
      </dsp:nvSpPr>
      <dsp:spPr>
        <a:xfrm rot="5400000">
          <a:off x="4309188" y="-1104213"/>
          <a:ext cx="642533" cy="78769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AR" sz="1600" b="1" u="sng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Proceso incremental</a:t>
          </a:r>
          <a:r>
            <a:rPr lang="es-AR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 Adicionalmente a los resultados que se alcancen en diciembre, se deberá pensar en un Plan de Trabajo para después de la 11CM. </a:t>
          </a:r>
          <a:endParaRPr lang="en-US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691959" y="2544382"/>
        <a:ext cx="7845626" cy="57980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2F22F9-B21B-4690-91CC-ABDC2FC341BF}">
      <dsp:nvSpPr>
        <dsp:cNvPr id="0" name=""/>
        <dsp:cNvSpPr/>
      </dsp:nvSpPr>
      <dsp:spPr>
        <a:xfrm>
          <a:off x="0" y="0"/>
          <a:ext cx="8424936" cy="8229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Cualquier</a:t>
          </a:r>
          <a:r>
            <a:rPr lang="en-US" sz="2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200" b="1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solución</a:t>
          </a:r>
          <a:r>
            <a:rPr lang="en-US" sz="2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que se </a:t>
          </a:r>
          <a:r>
            <a:rPr lang="en-US" sz="2200" b="1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busque</a:t>
          </a:r>
          <a:r>
            <a:rPr lang="en-US" sz="2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200" b="1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deberá</a:t>
          </a:r>
          <a:r>
            <a:rPr lang="en-US" sz="2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US" sz="2200" b="1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ser</a:t>
          </a:r>
          <a:r>
            <a:rPr lang="en-US" sz="2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“</a:t>
          </a:r>
          <a:r>
            <a:rPr lang="en-US" sz="2200" b="1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razonable</a:t>
          </a:r>
          <a:r>
            <a:rPr lang="en-US" sz="2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”:</a:t>
          </a:r>
          <a:endParaRPr lang="en-US" sz="22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173" y="40173"/>
        <a:ext cx="8344590" cy="742600"/>
      </dsp:txXfrm>
    </dsp:sp>
    <dsp:sp modelId="{737A6DF7-4343-4194-BDD2-BCAAFA8C4F88}">
      <dsp:nvSpPr>
        <dsp:cNvPr id="0" name=""/>
        <dsp:cNvSpPr/>
      </dsp:nvSpPr>
      <dsp:spPr>
        <a:xfrm>
          <a:off x="0" y="1178991"/>
          <a:ext cx="8424936" cy="1513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7492" tIns="29210" rIns="163576" bIns="2921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300" b="1" u="none" kern="1200" dirty="0" err="1" smtClean="0"/>
            <a:t>Considerar</a:t>
          </a:r>
          <a:r>
            <a:rPr lang="en-US" sz="2300" b="1" u="none" kern="1200" dirty="0" smtClean="0"/>
            <a:t> </a:t>
          </a:r>
          <a:r>
            <a:rPr lang="en-US" sz="2300" b="1" u="none" kern="1200" dirty="0" err="1" smtClean="0"/>
            <a:t>preocupaciones</a:t>
          </a:r>
          <a:r>
            <a:rPr lang="en-US" sz="2300" b="1" u="none" kern="1200" dirty="0" smtClean="0"/>
            <a:t> </a:t>
          </a:r>
          <a:r>
            <a:rPr lang="en-US" sz="2300" b="1" u="none" kern="1200" dirty="0" err="1" smtClean="0"/>
            <a:t>planteadas</a:t>
          </a:r>
          <a:r>
            <a:rPr lang="en-US" sz="2300" b="1" u="none" kern="1200" dirty="0" smtClean="0"/>
            <a:t> </a:t>
          </a:r>
          <a:r>
            <a:rPr lang="en-US" sz="2300" b="1" u="none" kern="1200" dirty="0" err="1" smtClean="0"/>
            <a:t>por</a:t>
          </a:r>
          <a:r>
            <a:rPr lang="en-US" sz="2300" b="1" u="none" kern="1200" dirty="0" smtClean="0"/>
            <a:t> </a:t>
          </a:r>
          <a:r>
            <a:rPr lang="en-US" sz="2300" b="1" u="none" kern="1200" dirty="0" err="1" smtClean="0"/>
            <a:t>todos</a:t>
          </a:r>
          <a:r>
            <a:rPr lang="en-US" sz="2300" b="1" u="none" kern="1200" dirty="0" smtClean="0"/>
            <a:t> </a:t>
          </a:r>
          <a:r>
            <a:rPr lang="en-US" sz="2300" b="1" u="none" kern="1200" dirty="0" err="1" smtClean="0"/>
            <a:t>los</a:t>
          </a:r>
          <a:r>
            <a:rPr lang="en-US" sz="2300" b="1" u="none" kern="1200" dirty="0" smtClean="0"/>
            <a:t> </a:t>
          </a:r>
          <a:r>
            <a:rPr lang="en-US" sz="2300" b="1" u="none" kern="1200" dirty="0" err="1" smtClean="0"/>
            <a:t>Miembros</a:t>
          </a:r>
          <a:r>
            <a:rPr lang="en-US" sz="2300" b="1" u="none" kern="1200" dirty="0" smtClean="0"/>
            <a:t>.</a:t>
          </a:r>
          <a:endParaRPr lang="en-US" sz="2300" b="1" u="none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300" b="1" u="none" kern="1200" dirty="0" err="1" smtClean="0"/>
            <a:t>Formular</a:t>
          </a:r>
          <a:r>
            <a:rPr lang="en-US" sz="2300" b="1" u="none" kern="1200" dirty="0" smtClean="0"/>
            <a:t> </a:t>
          </a:r>
          <a:r>
            <a:rPr lang="en-US" sz="2300" b="1" u="none" kern="1200" dirty="0" err="1" smtClean="0"/>
            <a:t>nuevas</a:t>
          </a:r>
          <a:r>
            <a:rPr lang="en-US" sz="2300" b="1" u="none" kern="1200" dirty="0" smtClean="0"/>
            <a:t> </a:t>
          </a:r>
          <a:r>
            <a:rPr lang="en-US" sz="2300" b="1" u="none" kern="1200" dirty="0" err="1" smtClean="0"/>
            <a:t>disciplinas</a:t>
          </a:r>
          <a:r>
            <a:rPr lang="en-US" sz="2300" b="1" u="none" kern="1200" dirty="0" smtClean="0"/>
            <a:t> que </a:t>
          </a:r>
          <a:r>
            <a:rPr lang="en-US" sz="2300" b="1" u="none" kern="1200" dirty="0" err="1" smtClean="0"/>
            <a:t>corten</a:t>
          </a:r>
          <a:r>
            <a:rPr lang="en-US" sz="2300" b="1" u="none" kern="1200" dirty="0" smtClean="0"/>
            <a:t> el “</a:t>
          </a:r>
          <a:r>
            <a:rPr lang="en-US" sz="2300" b="1" u="none" kern="1200" dirty="0" err="1" smtClean="0"/>
            <a:t>agua</a:t>
          </a:r>
          <a:r>
            <a:rPr lang="en-US" sz="2300" b="1" u="none" kern="1200" dirty="0" smtClean="0"/>
            <a:t>” (</a:t>
          </a:r>
          <a:r>
            <a:rPr lang="en-US" sz="2300" b="1" u="none" kern="1200" dirty="0" err="1" smtClean="0"/>
            <a:t>espacio</a:t>
          </a:r>
          <a:r>
            <a:rPr lang="en-US" sz="2300" b="1" u="none" kern="1200" dirty="0" smtClean="0"/>
            <a:t> de </a:t>
          </a:r>
          <a:r>
            <a:rPr lang="en-US" sz="2300" b="1" u="none" kern="1200" dirty="0" err="1" smtClean="0"/>
            <a:t>política</a:t>
          </a:r>
          <a:r>
            <a:rPr lang="en-US" sz="2300" b="1" u="none" kern="1200" dirty="0" smtClean="0"/>
            <a:t>).</a:t>
          </a:r>
          <a:endParaRPr lang="en-US" sz="2300" b="1" u="none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300" b="1" u="none" kern="1200" dirty="0" err="1" smtClean="0"/>
            <a:t>Reflejar</a:t>
          </a:r>
          <a:r>
            <a:rPr lang="en-US" sz="2300" b="1" u="none" kern="1200" dirty="0" smtClean="0"/>
            <a:t> </a:t>
          </a:r>
          <a:r>
            <a:rPr lang="en-US" sz="2300" b="1" u="none" kern="1200" dirty="0" err="1" smtClean="0"/>
            <a:t>flexibilidades</a:t>
          </a:r>
          <a:r>
            <a:rPr lang="en-US" sz="2300" b="1" u="none" kern="1200" dirty="0" smtClean="0"/>
            <a:t> </a:t>
          </a:r>
          <a:r>
            <a:rPr lang="en-US" sz="2300" b="1" u="none" kern="1200" dirty="0" err="1" smtClean="0"/>
            <a:t>existentes</a:t>
          </a:r>
          <a:r>
            <a:rPr lang="en-US" sz="2300" b="1" u="none" kern="1200" dirty="0" smtClean="0"/>
            <a:t> </a:t>
          </a:r>
          <a:r>
            <a:rPr lang="en-US" sz="2300" b="1" u="none" kern="1200" dirty="0" err="1" smtClean="0"/>
            <a:t>en</a:t>
          </a:r>
          <a:r>
            <a:rPr lang="en-US" sz="2300" b="1" u="none" kern="1200" dirty="0" smtClean="0"/>
            <a:t> el </a:t>
          </a:r>
          <a:r>
            <a:rPr lang="en-US" sz="2300" b="1" u="none" kern="1200" dirty="0" err="1" smtClean="0"/>
            <a:t>AsA</a:t>
          </a:r>
          <a:r>
            <a:rPr lang="en-US" sz="2300" b="1" u="none" kern="1200" dirty="0" smtClean="0"/>
            <a:t> para PED.</a:t>
          </a:r>
          <a:endParaRPr lang="en-US" sz="2300" b="1" u="none" kern="1200" dirty="0"/>
        </a:p>
      </dsp:txBody>
      <dsp:txXfrm>
        <a:off x="0" y="1178991"/>
        <a:ext cx="8424936" cy="15136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F09033-BF9F-469B-AF68-1B134FF1570D}" type="datetimeFigureOut">
              <a:rPr lang="es-AR" smtClean="0"/>
              <a:t>25/09/2017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35522-5EE0-4D6D-83ED-189883FAF55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02740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35522-5EE0-4D6D-83ED-189883FAF553}" type="slidenum">
              <a:rPr lang="es-AR" smtClean="0"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69818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35522-5EE0-4D6D-83ED-189883FAF553}" type="slidenum">
              <a:rPr lang="es-AR" smtClean="0"/>
              <a:t>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72987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A35522-5EE0-4D6D-83ED-189883FAF553}" type="slidenum">
              <a:rPr lang="es-AR" smtClean="0"/>
              <a:t>10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57334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25/09/2017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78418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25/09/2017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5258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25/09/2017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52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25/09/2017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0387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25/09/2017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145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25/09/2017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82391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25/09/2017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3585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25/09/2017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206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25/09/2017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861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25/09/2017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0834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25/09/2017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144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3A561-27D8-44BE-8FFC-791FE1EBCE00}" type="datetimeFigureOut">
              <a:rPr lang="es-AR" smtClean="0"/>
              <a:pPr/>
              <a:t>25/09/2017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278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inai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115616" y="2643760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400" b="1" cap="all" dirty="0" smtClean="0">
                <a:solidFill>
                  <a:schemeClr val="bg1"/>
                </a:solidFill>
              </a:rPr>
              <a:t>Negociaciones </a:t>
            </a:r>
            <a:r>
              <a:rPr lang="es-AR" sz="2400" b="1" cap="all" dirty="0">
                <a:solidFill>
                  <a:schemeClr val="bg1"/>
                </a:solidFill>
              </a:rPr>
              <a:t>agrícolas en la OMC: ¿qué está en juego en la Conferencia Ministerial de Buenos Aires</a:t>
            </a:r>
            <a:r>
              <a:rPr lang="es-AR" sz="2400" b="1" cap="all" dirty="0" smtClean="0">
                <a:solidFill>
                  <a:schemeClr val="bg1"/>
                </a:solidFill>
              </a:rPr>
              <a:t>?</a:t>
            </a:r>
            <a:endParaRPr lang="es-AR" sz="2400" b="1" cap="al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92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395536" y="195486"/>
            <a:ext cx="842493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600" b="1" dirty="0" smtClean="0">
                <a:solidFill>
                  <a:srgbClr val="FF0000"/>
                </a:solidFill>
              </a:rPr>
              <a:t>	7.- EXPECTATIVAS</a:t>
            </a:r>
          </a:p>
          <a:p>
            <a:pPr algn="ctr"/>
            <a:endParaRPr lang="es-AR" sz="2000" b="1" dirty="0" smtClean="0">
              <a:solidFill>
                <a:srgbClr val="FF0000"/>
              </a:solidFill>
            </a:endParaRPr>
          </a:p>
          <a:p>
            <a:pPr algn="ctr"/>
            <a:endParaRPr lang="es-AR" sz="2000" b="1" dirty="0">
              <a:solidFill>
                <a:srgbClr val="FF0000"/>
              </a:solidFill>
            </a:endParaRPr>
          </a:p>
          <a:p>
            <a:pPr algn="ctr"/>
            <a:r>
              <a:rPr lang="es-AR" sz="2000" b="1" i="1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Equilibrio</a:t>
            </a:r>
            <a:r>
              <a:rPr lang="es-AR" sz="2000" b="1" dirty="0" smtClean="0">
                <a:solidFill>
                  <a:schemeClr val="accent1"/>
                </a:solidFill>
                <a:sym typeface="Wingdings" panose="05000000000000000000" pitchFamily="2" charset="2"/>
              </a:rPr>
              <a:t>:  Ambición             Posibilidades</a:t>
            </a:r>
          </a:p>
          <a:p>
            <a:pPr algn="ctr"/>
            <a:endParaRPr lang="es-AR" sz="2000" dirty="0" smtClean="0">
              <a:solidFill>
                <a:schemeClr val="accent1"/>
              </a:solidFill>
              <a:sym typeface="Wingdings" panose="05000000000000000000" pitchFamily="2" charset="2"/>
            </a:endParaRPr>
          </a:p>
        </p:txBody>
      </p:sp>
      <p:sp>
        <p:nvSpPr>
          <p:cNvPr id="2" name="1 Flecha izquierda y derecha"/>
          <p:cNvSpPr/>
          <p:nvPr/>
        </p:nvSpPr>
        <p:spPr>
          <a:xfrm>
            <a:off x="4716016" y="1275606"/>
            <a:ext cx="432048" cy="21602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3843859078"/>
              </p:ext>
            </p:extLst>
          </p:nvPr>
        </p:nvGraphicFramePr>
        <p:xfrm>
          <a:off x="395536" y="1611258"/>
          <a:ext cx="8424936" cy="3048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0306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pantalla-bolsa-inai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38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4" y="1563640"/>
            <a:ext cx="8856983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endParaRPr lang="es-AR" dirty="0" smtClean="0"/>
          </a:p>
          <a:p>
            <a:pPr marL="285750" lvl="0" indent="-285750">
              <a:buFontTx/>
              <a:buChar char="-"/>
            </a:pPr>
            <a:endParaRPr lang="es-AR" sz="105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948378" y="202491"/>
            <a:ext cx="6192688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600" b="1" dirty="0" smtClean="0">
                <a:solidFill>
                  <a:srgbClr val="FF0000"/>
                </a:solidFill>
              </a:rPr>
              <a:t>1. CONTEXTO INTERNACIONAL</a:t>
            </a:r>
            <a:endParaRPr lang="es-AR" sz="2600" b="1" dirty="0">
              <a:solidFill>
                <a:srgbClr val="FF0000"/>
              </a:solidFill>
            </a:endParaRPr>
          </a:p>
          <a:p>
            <a:pPr marL="285750" lvl="0" indent="-285750" algn="just">
              <a:buFontTx/>
              <a:buChar char="-"/>
            </a:pPr>
            <a:endParaRPr lang="es-AR" sz="1500" dirty="0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2860102018"/>
              </p:ext>
            </p:extLst>
          </p:nvPr>
        </p:nvGraphicFramePr>
        <p:xfrm>
          <a:off x="107505" y="925766"/>
          <a:ext cx="8718448" cy="4035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1507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0538"/>
            <a:ext cx="9144000" cy="51435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286000" y="151043"/>
            <a:ext cx="6102424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AR" sz="2600" b="1" dirty="0" smtClean="0">
                <a:solidFill>
                  <a:srgbClr val="FF0000"/>
                </a:solidFill>
              </a:rPr>
              <a:t>1. CONTEXTO INTERNACIONAL</a:t>
            </a:r>
            <a:endParaRPr lang="es-AR" sz="2600" b="1" dirty="0">
              <a:solidFill>
                <a:srgbClr val="FF0000"/>
              </a:solidFill>
            </a:endParaRPr>
          </a:p>
          <a:p>
            <a:pPr marL="285750" lvl="0" indent="-285750" algn="just">
              <a:buFontTx/>
              <a:buChar char="-"/>
            </a:pPr>
            <a:endParaRPr lang="es-AR" sz="1500" dirty="0"/>
          </a:p>
        </p:txBody>
      </p:sp>
      <p:sp>
        <p:nvSpPr>
          <p:cNvPr id="3" name="2 CuadroTexto"/>
          <p:cNvSpPr txBox="1"/>
          <p:nvPr/>
        </p:nvSpPr>
        <p:spPr>
          <a:xfrm>
            <a:off x="1547664" y="928352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	  </a:t>
            </a:r>
            <a:r>
              <a:rPr lang="es-AR" sz="2800" b="1" dirty="0" smtClean="0">
                <a:solidFill>
                  <a:schemeClr val="accent1">
                    <a:lumMod val="75000"/>
                  </a:schemeClr>
                </a:solidFill>
              </a:rPr>
              <a:t>AGRAVANTES ADICIONALES:</a:t>
            </a:r>
            <a:endParaRPr 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2" name="11 Diagrama"/>
          <p:cNvGraphicFramePr/>
          <p:nvPr>
            <p:extLst>
              <p:ext uri="{D42A27DB-BD31-4B8C-83A1-F6EECF244321}">
                <p14:modId xmlns:p14="http://schemas.microsoft.com/office/powerpoint/2010/main" val="1345470915"/>
              </p:ext>
            </p:extLst>
          </p:nvPr>
        </p:nvGraphicFramePr>
        <p:xfrm>
          <a:off x="395536" y="1419622"/>
          <a:ext cx="8496944" cy="3184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7650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4" y="-114159"/>
            <a:ext cx="9144000" cy="514350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611560" y="51470"/>
            <a:ext cx="82089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600" b="1" dirty="0" smtClean="0">
                <a:solidFill>
                  <a:srgbClr val="FF0000"/>
                </a:solidFill>
              </a:rPr>
              <a:t>                    2.- NEGOCIACIONES AGRICOLAS – LOS PILARES</a:t>
            </a:r>
            <a:endParaRPr lang="es-AR" sz="2600" b="1" dirty="0">
              <a:solidFill>
                <a:srgbClr val="FF0000"/>
              </a:solidFill>
            </a:endParaRPr>
          </a:p>
          <a:p>
            <a:r>
              <a:rPr lang="es-AR" sz="2000" b="1" dirty="0">
                <a:solidFill>
                  <a:srgbClr val="FF0000"/>
                </a:solidFill>
              </a:rPr>
              <a:t>	</a:t>
            </a:r>
          </a:p>
          <a:p>
            <a:r>
              <a:rPr lang="es-AR" b="1" dirty="0" smtClean="0">
                <a:solidFill>
                  <a:schemeClr val="accent1"/>
                </a:solidFill>
              </a:rPr>
              <a:t> 		</a:t>
            </a:r>
          </a:p>
        </p:txBody>
      </p:sp>
      <p:sp>
        <p:nvSpPr>
          <p:cNvPr id="4" name="Rounded Rectangle 8"/>
          <p:cNvSpPr/>
          <p:nvPr/>
        </p:nvSpPr>
        <p:spPr>
          <a:xfrm>
            <a:off x="323529" y="1290409"/>
            <a:ext cx="2340259" cy="489768"/>
          </a:xfrm>
          <a:prstGeom prst="roundRect">
            <a:avLst>
              <a:gd name="adj" fmla="val 941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Acceso a los Mercados </a:t>
            </a:r>
            <a:endParaRPr lang="es-E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Rounded Rectangle 38"/>
          <p:cNvSpPr/>
          <p:nvPr/>
        </p:nvSpPr>
        <p:spPr>
          <a:xfrm>
            <a:off x="323529" y="1825519"/>
            <a:ext cx="2340259" cy="2783600"/>
          </a:xfrm>
          <a:prstGeom prst="roundRect">
            <a:avLst>
              <a:gd name="adj" fmla="val 1515"/>
            </a:avLst>
          </a:prstGeom>
          <a:noFill/>
          <a:ln>
            <a:solidFill>
              <a:srgbClr val="1034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sz="1500" b="1">
              <a:solidFill>
                <a:srgbClr val="3F3F3F"/>
              </a:solidFill>
              <a:latin typeface="Noto Sans" panose="020B0604020202020204"/>
            </a:endParaRPr>
          </a:p>
        </p:txBody>
      </p:sp>
      <p:sp>
        <p:nvSpPr>
          <p:cNvPr id="7" name="Rounded Rectangle 7"/>
          <p:cNvSpPr/>
          <p:nvPr/>
        </p:nvSpPr>
        <p:spPr>
          <a:xfrm>
            <a:off x="3146072" y="1290409"/>
            <a:ext cx="2340259" cy="489768"/>
          </a:xfrm>
          <a:prstGeom prst="roundRect">
            <a:avLst>
              <a:gd name="adj" fmla="val 941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Ayuda Interna </a:t>
            </a:r>
            <a:endParaRPr lang="es-E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9" name="Rounded Rectangle 45"/>
          <p:cNvSpPr/>
          <p:nvPr/>
        </p:nvSpPr>
        <p:spPr>
          <a:xfrm>
            <a:off x="3172864" y="1848565"/>
            <a:ext cx="2332278" cy="2760552"/>
          </a:xfrm>
          <a:prstGeom prst="roundRect">
            <a:avLst>
              <a:gd name="adj" fmla="val 1515"/>
            </a:avLst>
          </a:prstGeom>
          <a:noFill/>
          <a:ln>
            <a:solidFill>
              <a:srgbClr val="1034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sz="1500" b="1">
              <a:solidFill>
                <a:srgbClr val="3F3F3F"/>
              </a:solidFill>
              <a:latin typeface="Noto Sans" panose="020B0604020202020204"/>
            </a:endParaRPr>
          </a:p>
        </p:txBody>
      </p:sp>
      <p:sp>
        <p:nvSpPr>
          <p:cNvPr id="11" name="Rounded Rectangle 11"/>
          <p:cNvSpPr/>
          <p:nvPr/>
        </p:nvSpPr>
        <p:spPr>
          <a:xfrm>
            <a:off x="6228187" y="1290409"/>
            <a:ext cx="2340259" cy="489768"/>
          </a:xfrm>
          <a:prstGeom prst="roundRect">
            <a:avLst>
              <a:gd name="adj" fmla="val 9411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s-E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Competencia de las Exportaciones </a:t>
            </a:r>
            <a:endParaRPr lang="es-E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2" name="Rounded Rectangle 46"/>
          <p:cNvSpPr/>
          <p:nvPr/>
        </p:nvSpPr>
        <p:spPr>
          <a:xfrm>
            <a:off x="6246444" y="1843814"/>
            <a:ext cx="2329635" cy="2765305"/>
          </a:xfrm>
          <a:prstGeom prst="roundRect">
            <a:avLst>
              <a:gd name="adj" fmla="val 1515"/>
            </a:avLst>
          </a:prstGeom>
          <a:noFill/>
          <a:ln>
            <a:solidFill>
              <a:srgbClr val="1034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ES" sz="1500" b="1">
              <a:solidFill>
                <a:srgbClr val="3F3F3F"/>
              </a:solidFill>
              <a:latin typeface="Noto Sans" panose="020B0604020202020204"/>
            </a:endParaRPr>
          </a:p>
        </p:txBody>
      </p:sp>
      <p:grpSp>
        <p:nvGrpSpPr>
          <p:cNvPr id="14" name="Group 20"/>
          <p:cNvGrpSpPr/>
          <p:nvPr/>
        </p:nvGrpSpPr>
        <p:grpSpPr>
          <a:xfrm>
            <a:off x="346185" y="1848565"/>
            <a:ext cx="2294944" cy="609026"/>
            <a:chOff x="3619467" y="5762050"/>
            <a:chExt cx="2385705" cy="609026"/>
          </a:xfrm>
        </p:grpSpPr>
        <p:sp>
          <p:nvSpPr>
            <p:cNvPr id="15" name="Rounded Rectangle 21"/>
            <p:cNvSpPr/>
            <p:nvPr/>
          </p:nvSpPr>
          <p:spPr>
            <a:xfrm>
              <a:off x="3632406" y="5762050"/>
              <a:ext cx="2372766" cy="609026"/>
            </a:xfrm>
            <a:prstGeom prst="roundRect">
              <a:avLst>
                <a:gd name="adj" fmla="val 409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ES" sz="1500" b="1">
                <a:solidFill>
                  <a:srgbClr val="3F3F3F"/>
                </a:solidFill>
                <a:latin typeface="Noto Sans" panose="020B0604020202020204"/>
              </a:endParaRPr>
            </a:p>
          </p:txBody>
        </p:sp>
        <p:sp>
          <p:nvSpPr>
            <p:cNvPr id="16" name="Rectangle 22"/>
            <p:cNvSpPr/>
            <p:nvPr/>
          </p:nvSpPr>
          <p:spPr>
            <a:xfrm>
              <a:off x="3619467" y="5846873"/>
              <a:ext cx="237655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500" b="1" dirty="0" smtClean="0">
                  <a:solidFill>
                    <a:srgbClr val="3F3F3F"/>
                  </a:solidFill>
                  <a:latin typeface="Noto Sans" panose="020B0604020202020204"/>
                </a:rPr>
                <a:t>Aranceles </a:t>
              </a:r>
              <a:endParaRPr lang="es-ES" sz="1500" b="1" dirty="0">
                <a:solidFill>
                  <a:srgbClr val="3F3F3F"/>
                </a:solidFill>
                <a:latin typeface="Noto Sans" panose="020B0604020202020204"/>
              </a:endParaRPr>
            </a:p>
          </p:txBody>
        </p:sp>
      </p:grpSp>
      <p:grpSp>
        <p:nvGrpSpPr>
          <p:cNvPr id="17" name="Group 20"/>
          <p:cNvGrpSpPr/>
          <p:nvPr/>
        </p:nvGrpSpPr>
        <p:grpSpPr>
          <a:xfrm>
            <a:off x="329751" y="2756248"/>
            <a:ext cx="2325086" cy="609026"/>
            <a:chOff x="3619467" y="5762050"/>
            <a:chExt cx="2376557" cy="609026"/>
          </a:xfrm>
        </p:grpSpPr>
        <p:sp>
          <p:nvSpPr>
            <p:cNvPr id="18" name="Rounded Rectangle 21"/>
            <p:cNvSpPr/>
            <p:nvPr/>
          </p:nvSpPr>
          <p:spPr>
            <a:xfrm>
              <a:off x="3632406" y="5762050"/>
              <a:ext cx="2349606" cy="609026"/>
            </a:xfrm>
            <a:prstGeom prst="roundRect">
              <a:avLst>
                <a:gd name="adj" fmla="val 409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ES" sz="1500" b="1">
                <a:solidFill>
                  <a:srgbClr val="3F3F3F"/>
                </a:solidFill>
                <a:latin typeface="Noto Sans" panose="020B0604020202020204"/>
              </a:endParaRPr>
            </a:p>
          </p:txBody>
        </p:sp>
        <p:sp>
          <p:nvSpPr>
            <p:cNvPr id="19" name="Rectangle 22"/>
            <p:cNvSpPr/>
            <p:nvPr/>
          </p:nvSpPr>
          <p:spPr>
            <a:xfrm>
              <a:off x="3619467" y="5846873"/>
              <a:ext cx="237655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500" b="1" dirty="0" smtClean="0">
                  <a:solidFill>
                    <a:srgbClr val="3F3F3F"/>
                  </a:solidFill>
                  <a:latin typeface="Noto Sans" panose="020B0604020202020204"/>
                </a:rPr>
                <a:t>Cuotas </a:t>
              </a:r>
              <a:endParaRPr lang="es-ES" sz="1500" b="1" dirty="0">
                <a:solidFill>
                  <a:srgbClr val="3F3F3F"/>
                </a:solidFill>
                <a:latin typeface="Noto Sans" panose="020B0604020202020204"/>
              </a:endParaRPr>
            </a:p>
          </p:txBody>
        </p:sp>
      </p:grpSp>
      <p:sp>
        <p:nvSpPr>
          <p:cNvPr id="22" name="Rectangle 22"/>
          <p:cNvSpPr/>
          <p:nvPr/>
        </p:nvSpPr>
        <p:spPr>
          <a:xfrm>
            <a:off x="356807" y="3664687"/>
            <a:ext cx="226497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500" b="1" dirty="0" smtClean="0">
                <a:solidFill>
                  <a:srgbClr val="3F3F3F"/>
                </a:solidFill>
                <a:latin typeface="Noto Sans" panose="020B0604020202020204"/>
              </a:rPr>
              <a:t> </a:t>
            </a:r>
            <a:endParaRPr lang="es-ES" sz="1500" b="1" dirty="0">
              <a:solidFill>
                <a:srgbClr val="3F3F3F"/>
              </a:solidFill>
              <a:latin typeface="Noto Sans" panose="020B0604020202020204"/>
            </a:endParaRPr>
          </a:p>
        </p:txBody>
      </p:sp>
      <p:grpSp>
        <p:nvGrpSpPr>
          <p:cNvPr id="23" name="Group 20"/>
          <p:cNvGrpSpPr/>
          <p:nvPr/>
        </p:nvGrpSpPr>
        <p:grpSpPr>
          <a:xfrm>
            <a:off x="323528" y="3651049"/>
            <a:ext cx="2294944" cy="609026"/>
            <a:chOff x="3619467" y="5762050"/>
            <a:chExt cx="2385705" cy="609026"/>
          </a:xfrm>
        </p:grpSpPr>
        <p:sp>
          <p:nvSpPr>
            <p:cNvPr id="24" name="Rounded Rectangle 21"/>
            <p:cNvSpPr/>
            <p:nvPr/>
          </p:nvSpPr>
          <p:spPr>
            <a:xfrm>
              <a:off x="3632406" y="5762050"/>
              <a:ext cx="2372766" cy="609026"/>
            </a:xfrm>
            <a:prstGeom prst="roundRect">
              <a:avLst>
                <a:gd name="adj" fmla="val 409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ES" sz="1500" b="1">
                <a:solidFill>
                  <a:srgbClr val="3F3F3F"/>
                </a:solidFill>
                <a:latin typeface="Noto Sans" panose="020B0604020202020204"/>
              </a:endParaRPr>
            </a:p>
          </p:txBody>
        </p:sp>
        <p:sp>
          <p:nvSpPr>
            <p:cNvPr id="25" name="Rectangle 22"/>
            <p:cNvSpPr/>
            <p:nvPr/>
          </p:nvSpPr>
          <p:spPr>
            <a:xfrm>
              <a:off x="3619467" y="5846873"/>
              <a:ext cx="237655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500" b="1" dirty="0" smtClean="0">
                  <a:solidFill>
                    <a:srgbClr val="3F3F3F"/>
                  </a:solidFill>
                  <a:latin typeface="Noto Sans" panose="020B0604020202020204"/>
                </a:rPr>
                <a:t>Salvaguardias  </a:t>
              </a:r>
              <a:endParaRPr lang="es-ES" sz="1500" b="1" dirty="0">
                <a:solidFill>
                  <a:srgbClr val="3F3F3F"/>
                </a:solidFill>
                <a:latin typeface="Noto Sans" panose="020B0604020202020204"/>
              </a:endParaRPr>
            </a:p>
          </p:txBody>
        </p:sp>
      </p:grpSp>
      <p:grpSp>
        <p:nvGrpSpPr>
          <p:cNvPr id="26" name="Group 20"/>
          <p:cNvGrpSpPr/>
          <p:nvPr/>
        </p:nvGrpSpPr>
        <p:grpSpPr>
          <a:xfrm>
            <a:off x="3189000" y="1848561"/>
            <a:ext cx="2294944" cy="1995815"/>
            <a:chOff x="3619467" y="5762049"/>
            <a:chExt cx="2385705" cy="2979263"/>
          </a:xfrm>
        </p:grpSpPr>
        <p:sp>
          <p:nvSpPr>
            <p:cNvPr id="27" name="Rounded Rectangle 21"/>
            <p:cNvSpPr/>
            <p:nvPr/>
          </p:nvSpPr>
          <p:spPr>
            <a:xfrm>
              <a:off x="3632406" y="5762049"/>
              <a:ext cx="2372766" cy="2264079"/>
            </a:xfrm>
            <a:prstGeom prst="roundRect">
              <a:avLst>
                <a:gd name="adj" fmla="val 409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ES" sz="1500" b="1">
                <a:solidFill>
                  <a:srgbClr val="3F3F3F"/>
                </a:solidFill>
                <a:latin typeface="Noto Sans" panose="020B0604020202020204"/>
              </a:endParaRPr>
            </a:p>
          </p:txBody>
        </p:sp>
        <p:sp>
          <p:nvSpPr>
            <p:cNvPr id="28" name="Rectangle 22"/>
            <p:cNvSpPr/>
            <p:nvPr/>
          </p:nvSpPr>
          <p:spPr>
            <a:xfrm>
              <a:off x="3619467" y="5846873"/>
              <a:ext cx="2376557" cy="2894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500" b="1" dirty="0" smtClean="0">
                  <a:solidFill>
                    <a:srgbClr val="3F3F3F"/>
                  </a:solidFill>
                  <a:latin typeface="Noto Sans" panose="020B0604020202020204"/>
                </a:rPr>
                <a:t>Subvenciones sin límites: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ES" sz="1500" b="1" dirty="0" smtClean="0">
                  <a:solidFill>
                    <a:srgbClr val="3F3F3F"/>
                  </a:solidFill>
                  <a:latin typeface="Noto Sans" panose="020B0604020202020204"/>
                </a:rPr>
                <a:t>Caja Verde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ES" sz="1500" b="1" dirty="0" smtClean="0">
                  <a:solidFill>
                    <a:srgbClr val="3F3F3F"/>
                  </a:solidFill>
                  <a:latin typeface="Noto Sans" panose="020B0604020202020204"/>
                </a:rPr>
                <a:t>Caja Azul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ES" sz="1500" b="1" dirty="0" smtClean="0">
                  <a:solidFill>
                    <a:srgbClr val="3F3F3F"/>
                  </a:solidFill>
                  <a:latin typeface="Noto Sans" panose="020B0604020202020204"/>
                </a:rPr>
                <a:t>Medidas de desarrollo (Art. 6.2)</a:t>
              </a:r>
            </a:p>
            <a:p>
              <a:endParaRPr lang="es-ES" sz="1500" b="1" dirty="0" smtClean="0">
                <a:solidFill>
                  <a:srgbClr val="3F3F3F"/>
                </a:solidFill>
                <a:latin typeface="Noto Sans" panose="020B0604020202020204"/>
              </a:endParaRPr>
            </a:p>
            <a:p>
              <a:r>
                <a:rPr lang="es-ES" sz="1500" b="1" dirty="0" smtClean="0">
                  <a:solidFill>
                    <a:srgbClr val="3F3F3F"/>
                  </a:solidFill>
                  <a:latin typeface="Noto Sans" panose="020B0604020202020204"/>
                </a:rPr>
                <a:t>  </a:t>
              </a:r>
              <a:endParaRPr lang="es-ES" sz="1500" b="1" dirty="0">
                <a:solidFill>
                  <a:srgbClr val="3F3F3F"/>
                </a:solidFill>
                <a:latin typeface="Noto Sans" panose="020B0604020202020204"/>
              </a:endParaRPr>
            </a:p>
          </p:txBody>
        </p:sp>
      </p:grpSp>
      <p:grpSp>
        <p:nvGrpSpPr>
          <p:cNvPr id="44" name="Group 20"/>
          <p:cNvGrpSpPr/>
          <p:nvPr/>
        </p:nvGrpSpPr>
        <p:grpSpPr>
          <a:xfrm>
            <a:off x="3209442" y="3432577"/>
            <a:ext cx="2278128" cy="979508"/>
            <a:chOff x="3619467" y="5601686"/>
            <a:chExt cx="2376557" cy="979508"/>
          </a:xfrm>
        </p:grpSpPr>
        <p:sp>
          <p:nvSpPr>
            <p:cNvPr id="45" name="Rounded Rectangle 21"/>
            <p:cNvSpPr/>
            <p:nvPr/>
          </p:nvSpPr>
          <p:spPr>
            <a:xfrm>
              <a:off x="3621961" y="5601686"/>
              <a:ext cx="2372766" cy="979508"/>
            </a:xfrm>
            <a:prstGeom prst="roundRect">
              <a:avLst>
                <a:gd name="adj" fmla="val 409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s-ES" sz="1500" b="1" dirty="0" smtClean="0">
                  <a:solidFill>
                    <a:srgbClr val="3F3F3F"/>
                  </a:solidFill>
                  <a:latin typeface="Noto Sans" panose="020B0604020202020204"/>
                </a:rPr>
                <a:t>Subvenciones sujeto a límites: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ES" sz="1500" b="1" dirty="0" smtClean="0">
                  <a:solidFill>
                    <a:srgbClr val="3F3F3F"/>
                  </a:solidFill>
                  <a:latin typeface="Noto Sans" panose="020B0604020202020204"/>
                </a:rPr>
                <a:t>Caja Ámbar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ES" sz="1500" b="1" i="1" dirty="0" smtClean="0">
                  <a:solidFill>
                    <a:srgbClr val="3F3F3F"/>
                  </a:solidFill>
                  <a:latin typeface="Noto Sans" panose="020B0604020202020204"/>
                </a:rPr>
                <a:t>De </a:t>
              </a:r>
              <a:r>
                <a:rPr lang="es-ES" sz="1500" b="1" i="1" dirty="0" err="1" smtClean="0">
                  <a:solidFill>
                    <a:srgbClr val="3F3F3F"/>
                  </a:solidFill>
                  <a:latin typeface="Noto Sans" panose="020B0604020202020204"/>
                </a:rPr>
                <a:t>minimis</a:t>
              </a:r>
              <a:endParaRPr lang="es-ES" sz="1500" b="1" dirty="0">
                <a:solidFill>
                  <a:srgbClr val="3F3F3F"/>
                </a:solidFill>
                <a:latin typeface="Noto Sans" panose="020B0604020202020204"/>
              </a:endParaRPr>
            </a:p>
          </p:txBody>
        </p:sp>
        <p:sp>
          <p:nvSpPr>
            <p:cNvPr id="46" name="Rectangle 22"/>
            <p:cNvSpPr/>
            <p:nvPr/>
          </p:nvSpPr>
          <p:spPr>
            <a:xfrm>
              <a:off x="3619467" y="5846873"/>
              <a:ext cx="237655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500" b="1" dirty="0" smtClean="0">
                  <a:solidFill>
                    <a:srgbClr val="3F3F3F"/>
                  </a:solidFill>
                  <a:latin typeface="Noto Sans" panose="020B0604020202020204"/>
                </a:rPr>
                <a:t>  </a:t>
              </a:r>
              <a:endParaRPr lang="es-ES" sz="1500" b="1" dirty="0">
                <a:solidFill>
                  <a:srgbClr val="3F3F3F"/>
                </a:solidFill>
                <a:latin typeface="Noto Sans" panose="020B0604020202020204"/>
              </a:endParaRPr>
            </a:p>
          </p:txBody>
        </p:sp>
      </p:grpSp>
      <p:grpSp>
        <p:nvGrpSpPr>
          <p:cNvPr id="47" name="Group 20"/>
          <p:cNvGrpSpPr/>
          <p:nvPr/>
        </p:nvGrpSpPr>
        <p:grpSpPr>
          <a:xfrm>
            <a:off x="6252887" y="1848562"/>
            <a:ext cx="2294944" cy="638821"/>
            <a:chOff x="3619467" y="5762050"/>
            <a:chExt cx="2385705" cy="638821"/>
          </a:xfrm>
        </p:grpSpPr>
        <p:sp>
          <p:nvSpPr>
            <p:cNvPr id="48" name="Rounded Rectangle 21"/>
            <p:cNvSpPr/>
            <p:nvPr/>
          </p:nvSpPr>
          <p:spPr>
            <a:xfrm>
              <a:off x="3632406" y="5762050"/>
              <a:ext cx="2372766" cy="609026"/>
            </a:xfrm>
            <a:prstGeom prst="roundRect">
              <a:avLst>
                <a:gd name="adj" fmla="val 409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ES" sz="1500" b="1">
                <a:solidFill>
                  <a:srgbClr val="3F3F3F"/>
                </a:solidFill>
                <a:latin typeface="Noto Sans" panose="020B0604020202020204"/>
              </a:endParaRPr>
            </a:p>
          </p:txBody>
        </p:sp>
        <p:sp>
          <p:nvSpPr>
            <p:cNvPr id="49" name="Rectangle 22"/>
            <p:cNvSpPr/>
            <p:nvPr/>
          </p:nvSpPr>
          <p:spPr>
            <a:xfrm>
              <a:off x="3619467" y="5846873"/>
              <a:ext cx="2294850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500" b="1" dirty="0" smtClean="0">
                  <a:solidFill>
                    <a:srgbClr val="3F3F3F"/>
                  </a:solidFill>
                  <a:latin typeface="Noto Sans" panose="020B0604020202020204"/>
                </a:rPr>
                <a:t>Subvenciones  a las  Exportaciones</a:t>
              </a:r>
              <a:endParaRPr lang="es-ES" sz="1500" b="1" dirty="0">
                <a:solidFill>
                  <a:srgbClr val="3F3F3F"/>
                </a:solidFill>
                <a:latin typeface="Noto Sans" panose="020B0604020202020204"/>
              </a:endParaRPr>
            </a:p>
          </p:txBody>
        </p:sp>
      </p:grpSp>
      <p:grpSp>
        <p:nvGrpSpPr>
          <p:cNvPr id="50" name="Group 20"/>
          <p:cNvGrpSpPr/>
          <p:nvPr/>
        </p:nvGrpSpPr>
        <p:grpSpPr>
          <a:xfrm>
            <a:off x="6246440" y="2487383"/>
            <a:ext cx="2294944" cy="638821"/>
            <a:chOff x="3619467" y="5762050"/>
            <a:chExt cx="2385705" cy="638821"/>
          </a:xfrm>
        </p:grpSpPr>
        <p:sp>
          <p:nvSpPr>
            <p:cNvPr id="51" name="Rounded Rectangle 21"/>
            <p:cNvSpPr/>
            <p:nvPr/>
          </p:nvSpPr>
          <p:spPr>
            <a:xfrm>
              <a:off x="3632406" y="5762050"/>
              <a:ext cx="2372766" cy="609026"/>
            </a:xfrm>
            <a:prstGeom prst="roundRect">
              <a:avLst>
                <a:gd name="adj" fmla="val 409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ES" sz="1500" b="1">
                <a:solidFill>
                  <a:srgbClr val="3F3F3F"/>
                </a:solidFill>
                <a:latin typeface="Noto Sans" panose="020B0604020202020204"/>
              </a:endParaRPr>
            </a:p>
          </p:txBody>
        </p:sp>
        <p:sp>
          <p:nvSpPr>
            <p:cNvPr id="52" name="Rectangle 22"/>
            <p:cNvSpPr/>
            <p:nvPr/>
          </p:nvSpPr>
          <p:spPr>
            <a:xfrm>
              <a:off x="3619467" y="5846873"/>
              <a:ext cx="2385705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500" b="1" dirty="0" smtClean="0">
                  <a:solidFill>
                    <a:srgbClr val="3F3F3F"/>
                  </a:solidFill>
                  <a:latin typeface="Noto Sans" panose="020B0604020202020204"/>
                </a:rPr>
                <a:t>Créditos a la Exportación </a:t>
              </a:r>
              <a:endParaRPr lang="es-ES" sz="1500" b="1" dirty="0">
                <a:solidFill>
                  <a:srgbClr val="3F3F3F"/>
                </a:solidFill>
                <a:latin typeface="Noto Sans" panose="020B0604020202020204"/>
              </a:endParaRPr>
            </a:p>
          </p:txBody>
        </p:sp>
      </p:grpSp>
      <p:grpSp>
        <p:nvGrpSpPr>
          <p:cNvPr id="53" name="Group 20"/>
          <p:cNvGrpSpPr/>
          <p:nvPr/>
        </p:nvGrpSpPr>
        <p:grpSpPr>
          <a:xfrm>
            <a:off x="6246440" y="3135406"/>
            <a:ext cx="2294944" cy="609026"/>
            <a:chOff x="3619467" y="5762050"/>
            <a:chExt cx="2385705" cy="609026"/>
          </a:xfrm>
        </p:grpSpPr>
        <p:sp>
          <p:nvSpPr>
            <p:cNvPr id="54" name="Rounded Rectangle 21"/>
            <p:cNvSpPr/>
            <p:nvPr/>
          </p:nvSpPr>
          <p:spPr>
            <a:xfrm>
              <a:off x="3632406" y="5762050"/>
              <a:ext cx="2372766" cy="609026"/>
            </a:xfrm>
            <a:prstGeom prst="roundRect">
              <a:avLst>
                <a:gd name="adj" fmla="val 409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ES" sz="1500" b="1">
                <a:solidFill>
                  <a:srgbClr val="3F3F3F"/>
                </a:solidFill>
                <a:latin typeface="Noto Sans" panose="020B0604020202020204"/>
              </a:endParaRPr>
            </a:p>
          </p:txBody>
        </p:sp>
        <p:sp>
          <p:nvSpPr>
            <p:cNvPr id="55" name="Rectangle 22"/>
            <p:cNvSpPr/>
            <p:nvPr/>
          </p:nvSpPr>
          <p:spPr>
            <a:xfrm>
              <a:off x="3619467" y="5846873"/>
              <a:ext cx="2376557" cy="3231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500" b="1" dirty="0" smtClean="0">
                  <a:solidFill>
                    <a:srgbClr val="3F3F3F"/>
                  </a:solidFill>
                  <a:latin typeface="Noto Sans" panose="020B0604020202020204"/>
                </a:rPr>
                <a:t>Ayuda Alimentaria </a:t>
              </a:r>
              <a:endParaRPr lang="es-ES" sz="1500" b="1" dirty="0">
                <a:solidFill>
                  <a:srgbClr val="3F3F3F"/>
                </a:solidFill>
                <a:latin typeface="Noto Sans" panose="020B0604020202020204"/>
              </a:endParaRPr>
            </a:p>
          </p:txBody>
        </p:sp>
      </p:grpSp>
      <p:grpSp>
        <p:nvGrpSpPr>
          <p:cNvPr id="56" name="Group 20"/>
          <p:cNvGrpSpPr/>
          <p:nvPr/>
        </p:nvGrpSpPr>
        <p:grpSpPr>
          <a:xfrm>
            <a:off x="6273254" y="3773258"/>
            <a:ext cx="2282497" cy="638821"/>
            <a:chOff x="3632406" y="5762050"/>
            <a:chExt cx="2372766" cy="638821"/>
          </a:xfrm>
        </p:grpSpPr>
        <p:sp>
          <p:nvSpPr>
            <p:cNvPr id="57" name="Rounded Rectangle 21"/>
            <p:cNvSpPr/>
            <p:nvPr/>
          </p:nvSpPr>
          <p:spPr>
            <a:xfrm>
              <a:off x="3632406" y="5762050"/>
              <a:ext cx="2372766" cy="609026"/>
            </a:xfrm>
            <a:prstGeom prst="roundRect">
              <a:avLst>
                <a:gd name="adj" fmla="val 409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s-ES" sz="1500" b="1">
                <a:solidFill>
                  <a:srgbClr val="3F3F3F"/>
                </a:solidFill>
                <a:latin typeface="Noto Sans" panose="020B0604020202020204"/>
              </a:endParaRPr>
            </a:p>
          </p:txBody>
        </p:sp>
        <p:sp>
          <p:nvSpPr>
            <p:cNvPr id="58" name="Rectangle 22"/>
            <p:cNvSpPr/>
            <p:nvPr/>
          </p:nvSpPr>
          <p:spPr>
            <a:xfrm>
              <a:off x="3645601" y="5846873"/>
              <a:ext cx="2350422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500" b="1" dirty="0" smtClean="0">
                  <a:solidFill>
                    <a:srgbClr val="3F3F3F"/>
                  </a:solidFill>
                  <a:latin typeface="Noto Sans" panose="020B0604020202020204"/>
                </a:rPr>
                <a:t>Empresas Comerciales del Estado </a:t>
              </a:r>
              <a:endParaRPr lang="es-ES" sz="1500" b="1" dirty="0">
                <a:solidFill>
                  <a:srgbClr val="3F3F3F"/>
                </a:solidFill>
                <a:latin typeface="Noto Sans" panose="020B0604020202020204"/>
              </a:endParaRPr>
            </a:p>
          </p:txBody>
        </p:sp>
      </p:grpSp>
      <p:sp>
        <p:nvSpPr>
          <p:cNvPr id="2" name="1 CuadroTexto"/>
          <p:cNvSpPr txBox="1"/>
          <p:nvPr/>
        </p:nvSpPr>
        <p:spPr>
          <a:xfrm>
            <a:off x="1526880" y="773083"/>
            <a:ext cx="6119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                    </a:t>
            </a:r>
            <a:r>
              <a:rPr lang="es-A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Acuerdo sobre la Agricultura (</a:t>
            </a:r>
            <a:r>
              <a:rPr lang="es-A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</a:t>
            </a:r>
            <a:r>
              <a:rPr lang="es-A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92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251520" y="213193"/>
            <a:ext cx="871296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600" b="1" dirty="0" smtClean="0">
                <a:solidFill>
                  <a:srgbClr val="FF0000"/>
                </a:solidFill>
              </a:rPr>
              <a:t>3.- TENDENCIAS EN AYUDA INTERNA</a:t>
            </a:r>
            <a:endParaRPr lang="es-AR" sz="2600" b="1" dirty="0">
              <a:solidFill>
                <a:srgbClr val="FF0000"/>
              </a:solidFill>
            </a:endParaRPr>
          </a:p>
          <a:p>
            <a:r>
              <a:rPr lang="es-AR" sz="2000" b="1" dirty="0">
                <a:solidFill>
                  <a:srgbClr val="FF0000"/>
                </a:solidFill>
              </a:rPr>
              <a:t>	</a:t>
            </a:r>
            <a:endParaRPr lang="es-AR" sz="2000" b="1" dirty="0" smtClean="0">
              <a:solidFill>
                <a:srgbClr val="FF0000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827584" y="1013411"/>
            <a:ext cx="79208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1600" b="1" dirty="0"/>
              <a:t>Medidas de Apoyo al Productor (PSE) y Apoyo Total (TSE). </a:t>
            </a:r>
            <a:r>
              <a:rPr lang="es-ES" sz="1600" b="1" i="1" dirty="0"/>
              <a:t>En Millones de USD</a:t>
            </a:r>
            <a:endParaRPr lang="es-AR" sz="1600" b="1" i="1" dirty="0"/>
          </a:p>
        </p:txBody>
      </p:sp>
      <p:pic>
        <p:nvPicPr>
          <p:cNvPr id="7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285003"/>
            <a:ext cx="7848872" cy="3149557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297557" y="4371592"/>
            <a:ext cx="87129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* Dado que falta el dato de 2015 para Rusia, se asumió similar a 2014.</a:t>
            </a:r>
            <a:endParaRPr lang="es-AR" sz="900" dirty="0" smtClean="0">
              <a:solidFill>
                <a:srgbClr val="1B3B52"/>
              </a:solidFill>
              <a:ea typeface="Times New Roman" panose="02020603050405020304" pitchFamily="18" charset="0"/>
            </a:endParaRPr>
          </a:p>
          <a:p>
            <a:r>
              <a:rPr lang="es-ES" sz="9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Fuente: INAI en base a datos de OCDE (2016)</a:t>
            </a:r>
            <a:endParaRPr lang="es-AR" sz="900" dirty="0">
              <a:solidFill>
                <a:srgbClr val="1B3B52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77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04" y="10234"/>
            <a:ext cx="9144000" cy="514350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251520" y="213193"/>
            <a:ext cx="871296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600" b="1" dirty="0" smtClean="0">
                <a:solidFill>
                  <a:srgbClr val="FF0000"/>
                </a:solidFill>
              </a:rPr>
              <a:t>3.- TENDENCIAS EN AYUDA INTERNA</a:t>
            </a:r>
            <a:endParaRPr lang="es-AR" sz="2600" b="1" dirty="0">
              <a:solidFill>
                <a:srgbClr val="FF0000"/>
              </a:solidFill>
            </a:endParaRPr>
          </a:p>
          <a:p>
            <a:r>
              <a:rPr lang="es-AR" sz="2000" b="1" dirty="0">
                <a:solidFill>
                  <a:srgbClr val="FF0000"/>
                </a:solidFill>
              </a:rPr>
              <a:t>	</a:t>
            </a:r>
            <a:endParaRPr lang="es-AR" sz="2000" b="1" dirty="0" smtClean="0">
              <a:solidFill>
                <a:srgbClr val="FF0000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828740" y="948035"/>
            <a:ext cx="7920880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Estimado de Apoyo al Productor (PSE</a:t>
            </a:r>
            <a:r>
              <a:rPr lang="es-ES" sz="2400" b="1" dirty="0" smtClean="0"/>
              <a:t>)</a:t>
            </a:r>
            <a:endParaRPr lang="es-ES" sz="2400" b="1" i="1" dirty="0" smtClean="0"/>
          </a:p>
          <a:p>
            <a:pPr algn="ctr"/>
            <a:r>
              <a:rPr lang="es-ES" sz="1100" b="1" i="1" dirty="0" smtClean="0"/>
              <a:t>En millones de USD</a:t>
            </a:r>
            <a:endParaRPr lang="es-AR" sz="1100" b="1" i="1" dirty="0"/>
          </a:p>
        </p:txBody>
      </p:sp>
      <p:sp>
        <p:nvSpPr>
          <p:cNvPr id="3" name="2 Rectángulo"/>
          <p:cNvSpPr/>
          <p:nvPr/>
        </p:nvSpPr>
        <p:spPr>
          <a:xfrm>
            <a:off x="313753" y="4487008"/>
            <a:ext cx="382620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00" dirty="0" smtClean="0">
                <a:solidFill>
                  <a:srgbClr val="000000"/>
                </a:solidFill>
                <a:ea typeface="Times New Roman" panose="02020603050405020304" pitchFamily="18" charset="0"/>
              </a:rPr>
              <a:t>* Fuente: INAI en base a datos de OCDE (2016)</a:t>
            </a:r>
            <a:endParaRPr lang="es-AR" sz="900" dirty="0">
              <a:solidFill>
                <a:srgbClr val="1B3B52"/>
              </a:solidFill>
              <a:ea typeface="Times New Roman" panose="02020603050405020304" pitchFamily="18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400656" y="1437989"/>
            <a:ext cx="20882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Principales</a:t>
            </a:r>
            <a:r>
              <a:rPr lang="es-AR" b="1" dirty="0" smtClean="0"/>
              <a:t> </a:t>
            </a:r>
            <a:r>
              <a:rPr lang="es-AR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Países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538706" y="238708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s-AR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52" y="1796020"/>
            <a:ext cx="4335633" cy="2650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Flecha abajo 15"/>
          <p:cNvSpPr/>
          <p:nvPr/>
        </p:nvSpPr>
        <p:spPr>
          <a:xfrm>
            <a:off x="4029841" y="2387084"/>
            <a:ext cx="154000" cy="130629"/>
          </a:xfrm>
          <a:prstGeom prst="downArrow">
            <a:avLst/>
          </a:prstGeom>
          <a:solidFill>
            <a:srgbClr val="C00000"/>
          </a:solidFill>
          <a:ln>
            <a:noFill/>
          </a:ln>
          <a:scene3d>
            <a:camera prst="orthographicFront">
              <a:rot lat="0" lon="0" rev="107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  <a:p>
            <a:pPr algn="ctr"/>
            <a:endParaRPr lang="es-AR" dirty="0"/>
          </a:p>
        </p:txBody>
      </p:sp>
      <p:sp>
        <p:nvSpPr>
          <p:cNvPr id="12" name="Flecha abajo 15"/>
          <p:cNvSpPr/>
          <p:nvPr/>
        </p:nvSpPr>
        <p:spPr>
          <a:xfrm>
            <a:off x="4066036" y="3282542"/>
            <a:ext cx="154000" cy="130629"/>
          </a:xfrm>
          <a:prstGeom prst="downArrow">
            <a:avLst/>
          </a:prstGeom>
          <a:solidFill>
            <a:srgbClr val="C00000"/>
          </a:solidFill>
          <a:ln>
            <a:noFill/>
          </a:ln>
          <a:scene3d>
            <a:camera prst="orthographicFront">
              <a:rot lat="0" lon="0" rev="107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  <a:p>
            <a:pPr algn="ctr"/>
            <a:endParaRPr lang="es-AR" dirty="0"/>
          </a:p>
        </p:txBody>
      </p:sp>
      <p:sp>
        <p:nvSpPr>
          <p:cNvPr id="13" name="Flecha abajo 15"/>
          <p:cNvSpPr/>
          <p:nvPr/>
        </p:nvSpPr>
        <p:spPr>
          <a:xfrm>
            <a:off x="4062225" y="3503152"/>
            <a:ext cx="154000" cy="130629"/>
          </a:xfrm>
          <a:prstGeom prst="downArrow">
            <a:avLst/>
          </a:prstGeom>
          <a:solidFill>
            <a:srgbClr val="C00000"/>
          </a:solidFill>
          <a:ln>
            <a:noFill/>
          </a:ln>
          <a:scene3d>
            <a:camera prst="orthographicFront">
              <a:rot lat="0" lon="0" rev="107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  <a:p>
            <a:pPr algn="ctr"/>
            <a:endParaRPr lang="es-AR" dirty="0"/>
          </a:p>
        </p:txBody>
      </p:sp>
      <p:sp>
        <p:nvSpPr>
          <p:cNvPr id="14" name="Flecha abajo 15"/>
          <p:cNvSpPr/>
          <p:nvPr/>
        </p:nvSpPr>
        <p:spPr>
          <a:xfrm>
            <a:off x="4056082" y="3697790"/>
            <a:ext cx="154000" cy="130629"/>
          </a:xfrm>
          <a:prstGeom prst="downArrow">
            <a:avLst/>
          </a:prstGeom>
          <a:solidFill>
            <a:srgbClr val="C00000"/>
          </a:solidFill>
          <a:ln>
            <a:noFill/>
          </a:ln>
          <a:scene3d>
            <a:camera prst="orthographicFront">
              <a:rot lat="0" lon="0" rev="107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  <a:p>
            <a:pPr algn="ctr"/>
            <a:endParaRPr lang="es-AR" dirty="0"/>
          </a:p>
        </p:txBody>
      </p:sp>
      <p:sp>
        <p:nvSpPr>
          <p:cNvPr id="15" name="Flecha abajo 15"/>
          <p:cNvSpPr/>
          <p:nvPr/>
        </p:nvSpPr>
        <p:spPr>
          <a:xfrm>
            <a:off x="4106841" y="4186168"/>
            <a:ext cx="154000" cy="130629"/>
          </a:xfrm>
          <a:prstGeom prst="downArrow">
            <a:avLst/>
          </a:prstGeom>
          <a:solidFill>
            <a:srgbClr val="C00000"/>
          </a:solidFill>
          <a:ln>
            <a:noFill/>
          </a:ln>
          <a:scene3d>
            <a:camera prst="orthographicFront">
              <a:rot lat="0" lon="0" rev="107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  <a:p>
            <a:pPr algn="ctr"/>
            <a:endParaRPr lang="es-AR" dirty="0"/>
          </a:p>
        </p:txBody>
      </p:sp>
      <p:sp>
        <p:nvSpPr>
          <p:cNvPr id="16" name="Flecha abajo 7"/>
          <p:cNvSpPr/>
          <p:nvPr/>
        </p:nvSpPr>
        <p:spPr>
          <a:xfrm>
            <a:off x="4065236" y="2624764"/>
            <a:ext cx="154800" cy="12960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  <a:p>
            <a:pPr algn="ctr"/>
            <a:endParaRPr lang="es-AR" dirty="0"/>
          </a:p>
        </p:txBody>
      </p:sp>
      <p:sp>
        <p:nvSpPr>
          <p:cNvPr id="17" name="Flecha abajo 7"/>
          <p:cNvSpPr/>
          <p:nvPr/>
        </p:nvSpPr>
        <p:spPr>
          <a:xfrm>
            <a:off x="4069899" y="2828072"/>
            <a:ext cx="154800" cy="12960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  <a:p>
            <a:pPr algn="ctr"/>
            <a:endParaRPr lang="es-AR" dirty="0"/>
          </a:p>
        </p:txBody>
      </p:sp>
      <p:sp>
        <p:nvSpPr>
          <p:cNvPr id="18" name="Flecha abajo 7"/>
          <p:cNvSpPr/>
          <p:nvPr/>
        </p:nvSpPr>
        <p:spPr>
          <a:xfrm>
            <a:off x="4055282" y="3054897"/>
            <a:ext cx="154800" cy="12960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  <a:p>
            <a:pPr algn="ctr"/>
            <a:endParaRPr lang="es-AR" dirty="0"/>
          </a:p>
        </p:txBody>
      </p:sp>
      <p:sp>
        <p:nvSpPr>
          <p:cNvPr id="19" name="Flecha abajo 7"/>
          <p:cNvSpPr/>
          <p:nvPr/>
        </p:nvSpPr>
        <p:spPr>
          <a:xfrm>
            <a:off x="4105885" y="3924433"/>
            <a:ext cx="154800" cy="129600"/>
          </a:xfrm>
          <a:prstGeom prst="down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  <a:p>
            <a:pPr algn="ctr"/>
            <a:endParaRPr lang="es-AR" dirty="0"/>
          </a:p>
        </p:txBody>
      </p:sp>
      <p:sp>
        <p:nvSpPr>
          <p:cNvPr id="8" name="7 Rectángulo"/>
          <p:cNvSpPr/>
          <p:nvPr/>
        </p:nvSpPr>
        <p:spPr>
          <a:xfrm>
            <a:off x="5521046" y="1437989"/>
            <a:ext cx="32285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   Principales</a:t>
            </a:r>
            <a:r>
              <a:rPr lang="es-AR" b="1" dirty="0" smtClean="0"/>
              <a:t> </a:t>
            </a:r>
            <a:r>
              <a:rPr lang="es-AR" b="1" dirty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Productos </a:t>
            </a:r>
          </a:p>
        </p:txBody>
      </p:sp>
      <p:sp>
        <p:nvSpPr>
          <p:cNvPr id="20" name="19 Rectángulo"/>
          <p:cNvSpPr/>
          <p:nvPr/>
        </p:nvSpPr>
        <p:spPr>
          <a:xfrm>
            <a:off x="3286233" y="238708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s-AR" b="1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1049" y="1796021"/>
            <a:ext cx="2951171" cy="2686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99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251520" y="213193"/>
            <a:ext cx="871296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600" b="1" dirty="0">
                <a:solidFill>
                  <a:srgbClr val="FF0000"/>
                </a:solidFill>
              </a:rPr>
              <a:t>4</a:t>
            </a:r>
            <a:r>
              <a:rPr lang="es-AR" sz="2600" b="1" dirty="0" smtClean="0">
                <a:solidFill>
                  <a:srgbClr val="FF0000"/>
                </a:solidFill>
              </a:rPr>
              <a:t>.- PROCESO DE LA NEGOCIACIÓN</a:t>
            </a:r>
            <a:endParaRPr lang="es-AR" sz="2600" b="1" dirty="0">
              <a:solidFill>
                <a:srgbClr val="FF0000"/>
              </a:solidFill>
            </a:endParaRPr>
          </a:p>
          <a:p>
            <a:r>
              <a:rPr lang="es-AR" sz="2000" b="1" dirty="0">
                <a:solidFill>
                  <a:srgbClr val="FF0000"/>
                </a:solidFill>
              </a:rPr>
              <a:t>	</a:t>
            </a:r>
            <a:endParaRPr lang="es-AR" sz="2000" b="1" dirty="0" smtClean="0">
              <a:solidFill>
                <a:srgbClr val="FF0000"/>
              </a:solidFill>
            </a:endParaRPr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1126515618"/>
              </p:ext>
            </p:extLst>
          </p:nvPr>
        </p:nvGraphicFramePr>
        <p:xfrm>
          <a:off x="287524" y="1013412"/>
          <a:ext cx="8568952" cy="3502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2 Flecha a la derecha con muesca"/>
          <p:cNvSpPr/>
          <p:nvPr/>
        </p:nvSpPr>
        <p:spPr>
          <a:xfrm>
            <a:off x="3707904" y="1357497"/>
            <a:ext cx="360040" cy="16599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06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9 CuadroTexto"/>
          <p:cNvSpPr txBox="1"/>
          <p:nvPr/>
        </p:nvSpPr>
        <p:spPr>
          <a:xfrm>
            <a:off x="270937" y="195488"/>
            <a:ext cx="8549539" cy="407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AR" sz="2600" b="1" dirty="0" smtClean="0">
                <a:solidFill>
                  <a:srgbClr val="FF0000"/>
                </a:solidFill>
              </a:rPr>
              <a:t>			</a:t>
            </a:r>
            <a:r>
              <a:rPr lang="es-AR" sz="2600" b="1" dirty="0">
                <a:solidFill>
                  <a:srgbClr val="FF0000"/>
                </a:solidFill>
              </a:rPr>
              <a:t>5</a:t>
            </a:r>
            <a:r>
              <a:rPr lang="es-AR" sz="2600" b="1" dirty="0" smtClean="0">
                <a:solidFill>
                  <a:srgbClr val="FF0000"/>
                </a:solidFill>
              </a:rPr>
              <a:t>.- AGENDA AGRÍCOLA ACTUAL</a:t>
            </a:r>
            <a:endParaRPr lang="es-AR" sz="2600" b="1" dirty="0">
              <a:solidFill>
                <a:srgbClr val="FF0000"/>
              </a:solidFill>
            </a:endParaRPr>
          </a:p>
          <a:p>
            <a:pPr lvl="0"/>
            <a:endParaRPr lang="es-AR" sz="105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es-AR" sz="1600" dirty="0" smtClean="0"/>
          </a:p>
          <a:p>
            <a:pPr lvl="0" algn="just"/>
            <a:endParaRPr lang="es-AR" sz="800" b="1" dirty="0">
              <a:solidFill>
                <a:schemeClr val="accent1"/>
              </a:solidFill>
            </a:endParaRPr>
          </a:p>
          <a:p>
            <a:pPr lvl="0" algn="just"/>
            <a:endParaRPr lang="es-AR" b="1" dirty="0" smtClean="0">
              <a:solidFill>
                <a:schemeClr val="accent1"/>
              </a:solidFill>
            </a:endParaRPr>
          </a:p>
          <a:p>
            <a:pPr lvl="0" algn="just"/>
            <a:endParaRPr lang="es-AR" b="1" dirty="0" smtClean="0">
              <a:solidFill>
                <a:schemeClr val="accent1"/>
              </a:solidFill>
            </a:endParaRPr>
          </a:p>
          <a:p>
            <a:pPr lvl="0" algn="just"/>
            <a:endParaRPr lang="es-AR" sz="1500" b="1" dirty="0">
              <a:solidFill>
                <a:schemeClr val="accent1"/>
              </a:solidFill>
            </a:endParaRPr>
          </a:p>
          <a:p>
            <a:pPr marL="285750" lvl="0" indent="-285750" algn="just">
              <a:buFontTx/>
              <a:buChar char="-"/>
            </a:pPr>
            <a:r>
              <a:rPr lang="es-AR" sz="1900" b="1" dirty="0" smtClean="0"/>
              <a:t>Ayuda Interna distorsiva.</a:t>
            </a:r>
          </a:p>
          <a:p>
            <a:pPr marL="285750" lvl="0" indent="-285750" algn="just">
              <a:buFontTx/>
              <a:buChar char="-"/>
            </a:pPr>
            <a:endParaRPr lang="es-AR" sz="1500" b="1" dirty="0"/>
          </a:p>
          <a:p>
            <a:pPr marL="285750" lvl="0" indent="-285750" algn="just">
              <a:buFontTx/>
              <a:buChar char="-"/>
            </a:pPr>
            <a:r>
              <a:rPr lang="es-AR" sz="1900" b="1" dirty="0" smtClean="0"/>
              <a:t>Stocks Públicos.</a:t>
            </a:r>
            <a:endParaRPr lang="es-AR" sz="1900" b="1" dirty="0" smtClean="0">
              <a:solidFill>
                <a:srgbClr val="FF0000"/>
              </a:solidFill>
            </a:endParaRPr>
          </a:p>
          <a:p>
            <a:pPr marL="285750" lvl="0" indent="-285750" algn="just">
              <a:buFontTx/>
              <a:buChar char="-"/>
            </a:pPr>
            <a:endParaRPr lang="es-AR" sz="1500" b="1" dirty="0"/>
          </a:p>
          <a:p>
            <a:pPr marL="285750" lvl="0" indent="-285750" algn="just">
              <a:buFontTx/>
              <a:buChar char="-"/>
            </a:pPr>
            <a:r>
              <a:rPr lang="es-AR" sz="1900" b="1" dirty="0" smtClean="0"/>
              <a:t>Disciplinar ciertos Subsidios a la Pesca (ODS 14.6).</a:t>
            </a:r>
          </a:p>
          <a:p>
            <a:pPr lvl="0" algn="just"/>
            <a:endParaRPr lang="es-AR" sz="1000" dirty="0" smtClean="0"/>
          </a:p>
          <a:p>
            <a:pPr lvl="0" algn="just"/>
            <a:endParaRPr lang="es-AR" sz="1000" dirty="0" smtClean="0"/>
          </a:p>
          <a:p>
            <a:pPr lvl="0" algn="just"/>
            <a:r>
              <a:rPr lang="es-AR" b="1" dirty="0" smtClean="0">
                <a:solidFill>
                  <a:schemeClr val="accent1"/>
                </a:solidFill>
              </a:rPr>
              <a:t> 		</a:t>
            </a:r>
            <a:r>
              <a:rPr lang="es-AR" sz="2000" b="1" dirty="0" smtClean="0">
                <a:solidFill>
                  <a:srgbClr val="2B9E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Existen diferencias sobre la composición  y alcance de las </a:t>
            </a:r>
          </a:p>
          <a:p>
            <a:pPr lvl="0" algn="ctr"/>
            <a:r>
              <a:rPr lang="es-AR" sz="2000" b="1" dirty="0" smtClean="0">
                <a:solidFill>
                  <a:srgbClr val="2B9E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propuestas en cada una de estas disciplinas.</a:t>
            </a:r>
            <a:endParaRPr lang="es-AR" sz="2000" b="1" dirty="0">
              <a:solidFill>
                <a:srgbClr val="2B9E8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1 Pentágono"/>
          <p:cNvSpPr/>
          <p:nvPr/>
        </p:nvSpPr>
        <p:spPr>
          <a:xfrm>
            <a:off x="683568" y="3602046"/>
            <a:ext cx="1440160" cy="59799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CuadroTexto"/>
          <p:cNvSpPr txBox="1"/>
          <p:nvPr/>
        </p:nvSpPr>
        <p:spPr>
          <a:xfrm>
            <a:off x="683568" y="3716376"/>
            <a:ext cx="1610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 embargo</a:t>
            </a:r>
            <a:endParaRPr lang="es-AR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Rectángulo redondeado"/>
          <p:cNvSpPr/>
          <p:nvPr/>
        </p:nvSpPr>
        <p:spPr>
          <a:xfrm>
            <a:off x="395536" y="1197280"/>
            <a:ext cx="7416824" cy="648072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4 CuadroTexto"/>
          <p:cNvSpPr txBox="1"/>
          <p:nvPr/>
        </p:nvSpPr>
        <p:spPr>
          <a:xfrm>
            <a:off x="525435" y="1284294"/>
            <a:ext cx="7416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A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s-AR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Consenso</a:t>
            </a:r>
            <a:r>
              <a:rPr lang="es-AR" sz="2000" b="1" dirty="0" smtClean="0">
                <a:solidFill>
                  <a:srgbClr val="FFFF00"/>
                </a:solidFill>
              </a:rPr>
              <a:t> </a:t>
            </a:r>
            <a:r>
              <a:rPr lang="es-AR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</a:t>
            </a:r>
            <a:r>
              <a:rPr lang="es-AR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es-AR" sz="2000" b="1" dirty="0" smtClean="0">
                <a:solidFill>
                  <a:schemeClr val="accent1"/>
                </a:solidFill>
              </a:rPr>
              <a:t>            </a:t>
            </a:r>
            <a:r>
              <a:rPr lang="es-AR" sz="2000" b="1" dirty="0" smtClean="0">
                <a:solidFill>
                  <a:srgbClr val="2B9E81"/>
                </a:solidFill>
              </a:rPr>
              <a:t>Trabajar </a:t>
            </a:r>
            <a:r>
              <a:rPr lang="es-AR" sz="2000" b="1" dirty="0">
                <a:solidFill>
                  <a:srgbClr val="2B9E81"/>
                </a:solidFill>
              </a:rPr>
              <a:t>ciertos temas más </a:t>
            </a:r>
            <a:r>
              <a:rPr lang="es-AR" sz="2000" b="1" dirty="0" smtClean="0">
                <a:solidFill>
                  <a:srgbClr val="2B9E81"/>
                </a:solidFill>
              </a:rPr>
              <a:t>maduros</a:t>
            </a:r>
            <a:endParaRPr lang="es-AR" sz="2000" dirty="0"/>
          </a:p>
        </p:txBody>
      </p:sp>
      <p:sp>
        <p:nvSpPr>
          <p:cNvPr id="7" name="6 Triángulo isósceles"/>
          <p:cNvSpPr/>
          <p:nvPr/>
        </p:nvSpPr>
        <p:spPr>
          <a:xfrm rot="5400000">
            <a:off x="2887798" y="1377300"/>
            <a:ext cx="344072" cy="288032"/>
          </a:xfrm>
          <a:prstGeom prst="triangle">
            <a:avLst>
              <a:gd name="adj" fmla="val 523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6025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antalla-bolsa-inai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4"/>
            <a:ext cx="9144000" cy="5143500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  <p:sp>
        <p:nvSpPr>
          <p:cNvPr id="10" name="9 CuadroTexto"/>
          <p:cNvSpPr txBox="1"/>
          <p:nvPr/>
        </p:nvSpPr>
        <p:spPr>
          <a:xfrm>
            <a:off x="0" y="271991"/>
            <a:ext cx="896448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AR" sz="2600" b="1" dirty="0" smtClean="0">
                <a:solidFill>
                  <a:srgbClr val="FF0000"/>
                </a:solidFill>
              </a:rPr>
              <a:t>			        6.- PRINCIPALES ACTORES</a:t>
            </a:r>
          </a:p>
          <a:p>
            <a:pPr lvl="0"/>
            <a:endParaRPr lang="es-AR" sz="1000" b="1" dirty="0" smtClean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es-AR" sz="500" dirty="0" smtClean="0"/>
          </a:p>
          <a:p>
            <a:pPr lvl="0" algn="just"/>
            <a:r>
              <a:rPr lang="es-AR" b="1" dirty="0" smtClean="0">
                <a:solidFill>
                  <a:schemeClr val="accent1"/>
                </a:solidFill>
              </a:rPr>
              <a:t>  </a:t>
            </a:r>
            <a:endParaRPr lang="es-AR" sz="1900" b="1" dirty="0" smtClean="0"/>
          </a:p>
          <a:p>
            <a:pPr lvl="1" algn="just"/>
            <a:r>
              <a:rPr lang="es-AR" sz="1900" b="1" dirty="0"/>
              <a:t>	</a:t>
            </a:r>
            <a:r>
              <a:rPr lang="es-AR" sz="1900" b="1" dirty="0" smtClean="0"/>
              <a:t>			  </a:t>
            </a:r>
          </a:p>
          <a:p>
            <a:pPr lvl="1" algn="just"/>
            <a:r>
              <a:rPr lang="es-AR" sz="1900" b="1" dirty="0" smtClean="0"/>
              <a:t>                                                  	</a:t>
            </a:r>
            <a:endParaRPr lang="es-AR" sz="1300" dirty="0" smtClean="0"/>
          </a:p>
        </p:txBody>
      </p:sp>
      <p:sp>
        <p:nvSpPr>
          <p:cNvPr id="2" name="1 Elipse"/>
          <p:cNvSpPr/>
          <p:nvPr/>
        </p:nvSpPr>
        <p:spPr>
          <a:xfrm>
            <a:off x="414881" y="1120459"/>
            <a:ext cx="1368155" cy="52920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Grupo </a:t>
            </a:r>
            <a:r>
              <a:rPr lang="es-AR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Cairns</a:t>
            </a:r>
            <a:r>
              <a:rPr lang="es-A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Elipse"/>
          <p:cNvSpPr/>
          <p:nvPr/>
        </p:nvSpPr>
        <p:spPr>
          <a:xfrm>
            <a:off x="381834" y="1771367"/>
            <a:ext cx="1368155" cy="648117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G33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6 Elipse"/>
          <p:cNvSpPr/>
          <p:nvPr/>
        </p:nvSpPr>
        <p:spPr>
          <a:xfrm>
            <a:off x="392413" y="2562313"/>
            <a:ext cx="1346996" cy="649579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G10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Elipse"/>
          <p:cNvSpPr/>
          <p:nvPr/>
        </p:nvSpPr>
        <p:spPr>
          <a:xfrm>
            <a:off x="423343" y="3339488"/>
            <a:ext cx="1340345" cy="57937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EEUU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Elipse"/>
          <p:cNvSpPr/>
          <p:nvPr/>
        </p:nvSpPr>
        <p:spPr>
          <a:xfrm>
            <a:off x="414881" y="4011910"/>
            <a:ext cx="1348807" cy="57606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UE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3343440" y="2888089"/>
            <a:ext cx="1948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smtClean="0"/>
              <a:t> </a:t>
            </a:r>
            <a:endParaRPr lang="en-US" dirty="0"/>
          </a:p>
        </p:txBody>
      </p:sp>
      <p:sp>
        <p:nvSpPr>
          <p:cNvPr id="27" name="26 CuadroTexto"/>
          <p:cNvSpPr txBox="1"/>
          <p:nvPr/>
        </p:nvSpPr>
        <p:spPr>
          <a:xfrm>
            <a:off x="3225707" y="3213045"/>
            <a:ext cx="506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/>
            </a:r>
            <a:br>
              <a:rPr lang="es-AR" dirty="0" smtClean="0"/>
            </a:br>
            <a:r>
              <a:rPr lang="es-AR" dirty="0" smtClean="0"/>
              <a:t>   </a:t>
            </a:r>
            <a:endParaRPr lang="en-US" b="1" dirty="0"/>
          </a:p>
        </p:txBody>
      </p:sp>
      <p:sp>
        <p:nvSpPr>
          <p:cNvPr id="4" name="3 Flecha a la derecha con muesca"/>
          <p:cNvSpPr/>
          <p:nvPr/>
        </p:nvSpPr>
        <p:spPr>
          <a:xfrm>
            <a:off x="1916337" y="1201339"/>
            <a:ext cx="1558639" cy="396903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28 Flecha a la derecha con muesca"/>
          <p:cNvSpPr/>
          <p:nvPr/>
        </p:nvSpPr>
        <p:spPr>
          <a:xfrm>
            <a:off x="1933241" y="1895586"/>
            <a:ext cx="1558639" cy="396903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29 Flecha a la derecha con muesca"/>
          <p:cNvSpPr/>
          <p:nvPr/>
        </p:nvSpPr>
        <p:spPr>
          <a:xfrm>
            <a:off x="1980341" y="2628493"/>
            <a:ext cx="1558639" cy="396903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30 Flecha a la derecha con muesca"/>
          <p:cNvSpPr/>
          <p:nvPr/>
        </p:nvSpPr>
        <p:spPr>
          <a:xfrm>
            <a:off x="1933241" y="3363838"/>
            <a:ext cx="1558639" cy="396903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31 Flecha a la derecha con muesca"/>
          <p:cNvSpPr/>
          <p:nvPr/>
        </p:nvSpPr>
        <p:spPr>
          <a:xfrm>
            <a:off x="1933241" y="4083918"/>
            <a:ext cx="1558639" cy="396903"/>
          </a:xfrm>
          <a:prstGeom prst="notchedRightArrow">
            <a:avLst/>
          </a:prstGeom>
          <a:solidFill>
            <a:schemeClr val="accent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11 Elipse"/>
          <p:cNvSpPr/>
          <p:nvPr/>
        </p:nvSpPr>
        <p:spPr>
          <a:xfrm>
            <a:off x="3779912" y="1099145"/>
            <a:ext cx="3360062" cy="609243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Demandantes históricos.</a:t>
            </a:r>
          </a:p>
          <a:p>
            <a:pPr algn="ctr"/>
            <a:r>
              <a:rPr lang="es-AR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Impulsan la agenda</a:t>
            </a:r>
            <a:endParaRPr lang="en-US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33 Elipse"/>
          <p:cNvSpPr/>
          <p:nvPr/>
        </p:nvSpPr>
        <p:spPr>
          <a:xfrm>
            <a:off x="3828073" y="1853707"/>
            <a:ext cx="3360062" cy="55551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Nuevos </a:t>
            </a:r>
            <a:r>
              <a:rPr lang="es-AR" sz="1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Subsidiadores</a:t>
            </a:r>
            <a:r>
              <a:rPr lang="es-AR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1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34 Elipse"/>
          <p:cNvSpPr/>
          <p:nvPr/>
        </p:nvSpPr>
        <p:spPr>
          <a:xfrm>
            <a:off x="3828073" y="2611090"/>
            <a:ext cx="3456384" cy="491675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más proteccionistas</a:t>
            </a:r>
            <a:endParaRPr lang="en-US" sz="1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35 Elipse"/>
          <p:cNvSpPr/>
          <p:nvPr/>
        </p:nvSpPr>
        <p:spPr>
          <a:xfrm>
            <a:off x="3707903" y="3289200"/>
            <a:ext cx="3528393" cy="579371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Incertidumbre. No prioriza Negociación. </a:t>
            </a:r>
            <a:endParaRPr lang="en-US" sz="1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36 Elipse"/>
          <p:cNvSpPr/>
          <p:nvPr/>
        </p:nvSpPr>
        <p:spPr>
          <a:xfrm>
            <a:off x="3779912" y="4011911"/>
            <a:ext cx="3456384" cy="648071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AR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Dispuesto a negociar</a:t>
            </a:r>
            <a:endParaRPr lang="en-US" sz="1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0188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1075</TotalTime>
  <Words>416</Words>
  <Application>Microsoft Office PowerPoint</Application>
  <PresentationFormat>Presentación en pantalla (16:9)</PresentationFormat>
  <Paragraphs>111</Paragraphs>
  <Slides>11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Calibri</vt:lpstr>
      <vt:lpstr>Ebrima</vt:lpstr>
      <vt:lpstr>Noto Sans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Juan Maximiliano Moreno</cp:lastModifiedBy>
  <cp:revision>110</cp:revision>
  <dcterms:created xsi:type="dcterms:W3CDTF">2016-09-06T15:23:32Z</dcterms:created>
  <dcterms:modified xsi:type="dcterms:W3CDTF">2017-09-25T18:50:59Z</dcterms:modified>
</cp:coreProperties>
</file>